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80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8288000" cy="10287000"/>
  <p:notesSz cx="6858000" cy="9144000"/>
  <p:embeddedFontLst>
    <p:embeddedFont>
      <p:font typeface="Belgrano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Hagrid Medium" panose="020B0604020202020204" charset="0"/>
      <p:regular r:id="rId32"/>
    </p:embeddedFont>
    <p:embeddedFont>
      <p:font typeface="Hammersmith One" panose="02010703030501060504" pitchFamily="2" charset="0"/>
      <p:regular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Bold" panose="020B0806030504020204" charset="0"/>
      <p:regular r:id="rId38"/>
    </p:embeddedFont>
    <p:embeddedFont>
      <p:font typeface="Playfair Display Bold Italics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852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sv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58.png"/><Relationship Id="rId3" Type="http://schemas.openxmlformats.org/officeDocument/2006/relationships/image" Target="../media/image37.svg"/><Relationship Id="rId7" Type="http://schemas.openxmlformats.org/officeDocument/2006/relationships/image" Target="../media/image42.png"/><Relationship Id="rId12" Type="http://schemas.openxmlformats.org/officeDocument/2006/relationships/image" Target="../media/image53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52.png"/><Relationship Id="rId5" Type="http://schemas.openxmlformats.org/officeDocument/2006/relationships/image" Target="../media/image40.svg"/><Relationship Id="rId10" Type="http://schemas.openxmlformats.org/officeDocument/2006/relationships/image" Target="../media/image45.sv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59.png"/><Relationship Id="rId3" Type="http://schemas.openxmlformats.org/officeDocument/2006/relationships/image" Target="../media/image37.svg"/><Relationship Id="rId7" Type="http://schemas.openxmlformats.org/officeDocument/2006/relationships/image" Target="../media/image42.png"/><Relationship Id="rId12" Type="http://schemas.openxmlformats.org/officeDocument/2006/relationships/image" Target="../media/image53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52.png"/><Relationship Id="rId5" Type="http://schemas.openxmlformats.org/officeDocument/2006/relationships/image" Target="../media/image40.svg"/><Relationship Id="rId10" Type="http://schemas.openxmlformats.org/officeDocument/2006/relationships/image" Target="../media/image45.sv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60.png"/><Relationship Id="rId3" Type="http://schemas.openxmlformats.org/officeDocument/2006/relationships/image" Target="../media/image37.svg"/><Relationship Id="rId7" Type="http://schemas.openxmlformats.org/officeDocument/2006/relationships/image" Target="../media/image42.png"/><Relationship Id="rId12" Type="http://schemas.openxmlformats.org/officeDocument/2006/relationships/image" Target="../media/image53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52.png"/><Relationship Id="rId5" Type="http://schemas.openxmlformats.org/officeDocument/2006/relationships/image" Target="../media/image40.svg"/><Relationship Id="rId10" Type="http://schemas.openxmlformats.org/officeDocument/2006/relationships/image" Target="../media/image45.sv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61.png"/><Relationship Id="rId3" Type="http://schemas.openxmlformats.org/officeDocument/2006/relationships/image" Target="../media/image37.svg"/><Relationship Id="rId7" Type="http://schemas.openxmlformats.org/officeDocument/2006/relationships/image" Target="../media/image42.png"/><Relationship Id="rId12" Type="http://schemas.openxmlformats.org/officeDocument/2006/relationships/image" Target="../media/image53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52.png"/><Relationship Id="rId5" Type="http://schemas.openxmlformats.org/officeDocument/2006/relationships/image" Target="../media/image40.svg"/><Relationship Id="rId10" Type="http://schemas.openxmlformats.org/officeDocument/2006/relationships/image" Target="../media/image45.sv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62.png"/><Relationship Id="rId3" Type="http://schemas.openxmlformats.org/officeDocument/2006/relationships/image" Target="../media/image37.svg"/><Relationship Id="rId7" Type="http://schemas.openxmlformats.org/officeDocument/2006/relationships/image" Target="../media/image42.png"/><Relationship Id="rId12" Type="http://schemas.openxmlformats.org/officeDocument/2006/relationships/image" Target="../media/image53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52.png"/><Relationship Id="rId5" Type="http://schemas.openxmlformats.org/officeDocument/2006/relationships/image" Target="../media/image40.svg"/><Relationship Id="rId10" Type="http://schemas.openxmlformats.org/officeDocument/2006/relationships/image" Target="../media/image45.sv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7.sv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3.png"/><Relationship Id="rId3" Type="http://schemas.openxmlformats.org/officeDocument/2006/relationships/image" Target="../media/image37.svg"/><Relationship Id="rId7" Type="http://schemas.openxmlformats.org/officeDocument/2006/relationships/image" Target="../media/image66.svg"/><Relationship Id="rId12" Type="http://schemas.openxmlformats.org/officeDocument/2006/relationships/image" Target="../media/image7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4.png"/><Relationship Id="rId3" Type="http://schemas.openxmlformats.org/officeDocument/2006/relationships/image" Target="../media/image37.svg"/><Relationship Id="rId7" Type="http://schemas.openxmlformats.org/officeDocument/2006/relationships/image" Target="../media/image66.svg"/><Relationship Id="rId12" Type="http://schemas.openxmlformats.org/officeDocument/2006/relationships/image" Target="../media/image7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5.png"/><Relationship Id="rId3" Type="http://schemas.openxmlformats.org/officeDocument/2006/relationships/image" Target="../media/image37.svg"/><Relationship Id="rId7" Type="http://schemas.openxmlformats.org/officeDocument/2006/relationships/image" Target="../media/image66.svg"/><Relationship Id="rId12" Type="http://schemas.openxmlformats.org/officeDocument/2006/relationships/image" Target="../media/image7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7.png"/><Relationship Id="rId3" Type="http://schemas.openxmlformats.org/officeDocument/2006/relationships/image" Target="../media/image37.svg"/><Relationship Id="rId7" Type="http://schemas.openxmlformats.org/officeDocument/2006/relationships/image" Target="../media/image66.svg"/><Relationship Id="rId12" Type="http://schemas.openxmlformats.org/officeDocument/2006/relationships/image" Target="../media/image7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8.png"/><Relationship Id="rId3" Type="http://schemas.openxmlformats.org/officeDocument/2006/relationships/image" Target="../media/image37.svg"/><Relationship Id="rId7" Type="http://schemas.openxmlformats.org/officeDocument/2006/relationships/image" Target="../media/image66.svg"/><Relationship Id="rId12" Type="http://schemas.openxmlformats.org/officeDocument/2006/relationships/image" Target="../media/image7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12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svg"/><Relationship Id="rId5" Type="http://schemas.openxmlformats.org/officeDocument/2006/relationships/image" Target="../media/image82.sv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12" Type="http://schemas.openxmlformats.org/officeDocument/2006/relationships/image" Target="../media/image9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svg"/><Relationship Id="rId5" Type="http://schemas.openxmlformats.org/officeDocument/2006/relationships/image" Target="../media/image82.sv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95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13" Type="http://schemas.openxmlformats.org/officeDocument/2006/relationships/image" Target="../media/image107.png"/><Relationship Id="rId3" Type="http://schemas.openxmlformats.org/officeDocument/2006/relationships/image" Target="../media/image97.svg"/><Relationship Id="rId7" Type="http://schemas.openxmlformats.org/officeDocument/2006/relationships/image" Target="../media/image101.png"/><Relationship Id="rId12" Type="http://schemas.openxmlformats.org/officeDocument/2006/relationships/image" Target="../media/image106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sv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sv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svg"/><Relationship Id="rId7" Type="http://schemas.openxmlformats.org/officeDocument/2006/relationships/image" Target="../media/image114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svg"/><Relationship Id="rId5" Type="http://schemas.openxmlformats.org/officeDocument/2006/relationships/image" Target="../media/image112.sv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37.sv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sv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5.svg"/><Relationship Id="rId5" Type="http://schemas.openxmlformats.org/officeDocument/2006/relationships/image" Target="../media/image39.png"/><Relationship Id="rId15" Type="http://schemas.openxmlformats.org/officeDocument/2006/relationships/image" Target="../media/image4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3" Type="http://schemas.openxmlformats.org/officeDocument/2006/relationships/image" Target="../media/image37.sv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image" Target="../media/image36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svg"/><Relationship Id="rId15" Type="http://schemas.openxmlformats.org/officeDocument/2006/relationships/image" Target="../media/image50.png"/><Relationship Id="rId10" Type="http://schemas.openxmlformats.org/officeDocument/2006/relationships/image" Target="../media/image45.sv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54.jpeg"/><Relationship Id="rId3" Type="http://schemas.openxmlformats.org/officeDocument/2006/relationships/image" Target="../media/image37.svg"/><Relationship Id="rId7" Type="http://schemas.openxmlformats.org/officeDocument/2006/relationships/image" Target="../media/image42.png"/><Relationship Id="rId12" Type="http://schemas.openxmlformats.org/officeDocument/2006/relationships/image" Target="../media/image53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52.png"/><Relationship Id="rId5" Type="http://schemas.openxmlformats.org/officeDocument/2006/relationships/image" Target="../media/image40.svg"/><Relationship Id="rId10" Type="http://schemas.openxmlformats.org/officeDocument/2006/relationships/image" Target="../media/image45.sv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3.svg"/><Relationship Id="rId3" Type="http://schemas.openxmlformats.org/officeDocument/2006/relationships/image" Target="../media/image37.svg"/><Relationship Id="rId7" Type="http://schemas.openxmlformats.org/officeDocument/2006/relationships/image" Target="../media/image41.png"/><Relationship Id="rId12" Type="http://schemas.openxmlformats.org/officeDocument/2006/relationships/image" Target="../media/image5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5.sv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55.png"/><Relationship Id="rId9" Type="http://schemas.openxmlformats.org/officeDocument/2006/relationships/image" Target="../media/image4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56.png"/><Relationship Id="rId3" Type="http://schemas.openxmlformats.org/officeDocument/2006/relationships/image" Target="../media/image37.svg"/><Relationship Id="rId7" Type="http://schemas.openxmlformats.org/officeDocument/2006/relationships/image" Target="../media/image42.png"/><Relationship Id="rId12" Type="http://schemas.openxmlformats.org/officeDocument/2006/relationships/image" Target="../media/image53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52.png"/><Relationship Id="rId5" Type="http://schemas.openxmlformats.org/officeDocument/2006/relationships/image" Target="../media/image40.svg"/><Relationship Id="rId10" Type="http://schemas.openxmlformats.org/officeDocument/2006/relationships/image" Target="../media/image45.sv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57.png"/><Relationship Id="rId3" Type="http://schemas.openxmlformats.org/officeDocument/2006/relationships/image" Target="../media/image37.svg"/><Relationship Id="rId7" Type="http://schemas.openxmlformats.org/officeDocument/2006/relationships/image" Target="../media/image42.png"/><Relationship Id="rId12" Type="http://schemas.openxmlformats.org/officeDocument/2006/relationships/image" Target="../media/image53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52.png"/><Relationship Id="rId5" Type="http://schemas.openxmlformats.org/officeDocument/2006/relationships/image" Target="../media/image40.svg"/><Relationship Id="rId10" Type="http://schemas.openxmlformats.org/officeDocument/2006/relationships/image" Target="../media/image45.sv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C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t="-28300" b="-32032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62238" y="376996"/>
            <a:ext cx="18288000" cy="9634238"/>
          </a:xfrm>
          <a:custGeom>
            <a:avLst/>
            <a:gdLst/>
            <a:ahLst/>
            <a:cxnLst/>
            <a:rect l="l" t="t" r="r" b="b"/>
            <a:pathLst>
              <a:path w="18288000" h="9634238">
                <a:moveTo>
                  <a:pt x="0" y="0"/>
                </a:moveTo>
                <a:lnTo>
                  <a:pt x="18288000" y="0"/>
                </a:lnTo>
                <a:lnTo>
                  <a:pt x="18288000" y="9634238"/>
                </a:lnTo>
                <a:lnTo>
                  <a:pt x="0" y="963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559952">
            <a:off x="17082039" y="8413448"/>
            <a:ext cx="1313151" cy="2084772"/>
          </a:xfrm>
          <a:custGeom>
            <a:avLst/>
            <a:gdLst/>
            <a:ahLst/>
            <a:cxnLst/>
            <a:rect l="l" t="t" r="r" b="b"/>
            <a:pathLst>
              <a:path w="1313151" h="2084772">
                <a:moveTo>
                  <a:pt x="0" y="0"/>
                </a:moveTo>
                <a:lnTo>
                  <a:pt x="1313151" y="0"/>
                </a:lnTo>
                <a:lnTo>
                  <a:pt x="1313151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326381"/>
            <a:ext cx="18288000" cy="9634238"/>
          </a:xfrm>
          <a:custGeom>
            <a:avLst/>
            <a:gdLst/>
            <a:ahLst/>
            <a:cxnLst/>
            <a:rect l="l" t="t" r="r" b="b"/>
            <a:pathLst>
              <a:path w="18288000" h="9634238">
                <a:moveTo>
                  <a:pt x="0" y="0"/>
                </a:moveTo>
                <a:lnTo>
                  <a:pt x="18288000" y="0"/>
                </a:lnTo>
                <a:lnTo>
                  <a:pt x="18288000" y="9634238"/>
                </a:lnTo>
                <a:lnTo>
                  <a:pt x="0" y="963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1133">
            <a:off x="7420238" y="8068835"/>
            <a:ext cx="3525205" cy="962766"/>
          </a:xfrm>
          <a:custGeom>
            <a:avLst/>
            <a:gdLst/>
            <a:ahLst/>
            <a:cxnLst/>
            <a:rect l="l" t="t" r="r" b="b"/>
            <a:pathLst>
              <a:path w="3525205" h="962766">
                <a:moveTo>
                  <a:pt x="0" y="0"/>
                </a:moveTo>
                <a:lnTo>
                  <a:pt x="3525205" y="0"/>
                </a:lnTo>
                <a:lnTo>
                  <a:pt x="3525205" y="962766"/>
                </a:lnTo>
                <a:lnTo>
                  <a:pt x="0" y="962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8272948"/>
            <a:ext cx="18288000" cy="58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sz="4024" spc="575">
                <a:solidFill>
                  <a:srgbClr val="000000"/>
                </a:solidFill>
                <a:latin typeface="Belgrano"/>
              </a:rPr>
              <a:t>3ª SPRINT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617338"/>
            <a:ext cx="16794515" cy="755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4"/>
              </a:lnSpc>
            </a:pPr>
            <a:r>
              <a:rPr lang="en-US" sz="4724" spc="240">
                <a:solidFill>
                  <a:srgbClr val="000000"/>
                </a:solidFill>
                <a:latin typeface="Playfair Display Bold Italics"/>
              </a:rPr>
              <a:t>Aprendizagem por Projeto Integrado</a:t>
            </a:r>
          </a:p>
        </p:txBody>
      </p:sp>
      <p:sp>
        <p:nvSpPr>
          <p:cNvPr id="9" name="Freeform 9"/>
          <p:cNvSpPr/>
          <p:nvPr/>
        </p:nvSpPr>
        <p:spPr>
          <a:xfrm>
            <a:off x="3155788" y="2751168"/>
            <a:ext cx="672733" cy="302730"/>
          </a:xfrm>
          <a:custGeom>
            <a:avLst/>
            <a:gdLst/>
            <a:ahLst/>
            <a:cxnLst/>
            <a:rect l="l" t="t" r="r" b="b"/>
            <a:pathLst>
              <a:path w="672733" h="302730">
                <a:moveTo>
                  <a:pt x="0" y="0"/>
                </a:moveTo>
                <a:lnTo>
                  <a:pt x="672733" y="0"/>
                </a:lnTo>
                <a:lnTo>
                  <a:pt x="672733" y="302730"/>
                </a:lnTo>
                <a:lnTo>
                  <a:pt x="0" y="3027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085757">
            <a:off x="3470627" y="2448689"/>
            <a:ext cx="627640" cy="282438"/>
          </a:xfrm>
          <a:custGeom>
            <a:avLst/>
            <a:gdLst/>
            <a:ahLst/>
            <a:cxnLst/>
            <a:rect l="l" t="t" r="r" b="b"/>
            <a:pathLst>
              <a:path w="627640" h="282438">
                <a:moveTo>
                  <a:pt x="0" y="0"/>
                </a:moveTo>
                <a:lnTo>
                  <a:pt x="627640" y="0"/>
                </a:lnTo>
                <a:lnTo>
                  <a:pt x="627640" y="282438"/>
                </a:lnTo>
                <a:lnTo>
                  <a:pt x="0" y="2824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656215">
            <a:off x="3089993" y="3074394"/>
            <a:ext cx="733479" cy="330065"/>
          </a:xfrm>
          <a:custGeom>
            <a:avLst/>
            <a:gdLst/>
            <a:ahLst/>
            <a:cxnLst/>
            <a:rect l="l" t="t" r="r" b="b"/>
            <a:pathLst>
              <a:path w="733479" h="330065">
                <a:moveTo>
                  <a:pt x="0" y="0"/>
                </a:moveTo>
                <a:lnTo>
                  <a:pt x="733479" y="0"/>
                </a:lnTo>
                <a:lnTo>
                  <a:pt x="733479" y="330065"/>
                </a:lnTo>
                <a:lnTo>
                  <a:pt x="0" y="3300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637155">
            <a:off x="3256972" y="3347665"/>
            <a:ext cx="638558" cy="287351"/>
          </a:xfrm>
          <a:custGeom>
            <a:avLst/>
            <a:gdLst/>
            <a:ahLst/>
            <a:cxnLst/>
            <a:rect l="l" t="t" r="r" b="b"/>
            <a:pathLst>
              <a:path w="638558" h="287351">
                <a:moveTo>
                  <a:pt x="0" y="0"/>
                </a:moveTo>
                <a:lnTo>
                  <a:pt x="638557" y="0"/>
                </a:lnTo>
                <a:lnTo>
                  <a:pt x="638557" y="287351"/>
                </a:lnTo>
                <a:lnTo>
                  <a:pt x="0" y="2873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090993" y="8982341"/>
            <a:ext cx="877796" cy="1028892"/>
          </a:xfrm>
          <a:custGeom>
            <a:avLst/>
            <a:gdLst/>
            <a:ahLst/>
            <a:cxnLst/>
            <a:rect l="l" t="t" r="r" b="b"/>
            <a:pathLst>
              <a:path w="877796" h="1028892">
                <a:moveTo>
                  <a:pt x="0" y="0"/>
                </a:moveTo>
                <a:lnTo>
                  <a:pt x="877796" y="0"/>
                </a:lnTo>
                <a:lnTo>
                  <a:pt x="877796" y="1028893"/>
                </a:lnTo>
                <a:lnTo>
                  <a:pt x="0" y="10288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0" y="8296982"/>
            <a:ext cx="1371303" cy="1990018"/>
          </a:xfrm>
          <a:custGeom>
            <a:avLst/>
            <a:gdLst/>
            <a:ahLst/>
            <a:cxnLst/>
            <a:rect l="l" t="t" r="r" b="b"/>
            <a:pathLst>
              <a:path w="1371303" h="1990018">
                <a:moveTo>
                  <a:pt x="0" y="0"/>
                </a:moveTo>
                <a:lnTo>
                  <a:pt x="1371303" y="0"/>
                </a:lnTo>
                <a:lnTo>
                  <a:pt x="1371303" y="1990018"/>
                </a:lnTo>
                <a:lnTo>
                  <a:pt x="0" y="19900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770218">
            <a:off x="-34943" y="8454402"/>
            <a:ext cx="1313151" cy="2084772"/>
          </a:xfrm>
          <a:custGeom>
            <a:avLst/>
            <a:gdLst/>
            <a:ahLst/>
            <a:cxnLst/>
            <a:rect l="l" t="t" r="r" b="b"/>
            <a:pathLst>
              <a:path w="1313151" h="2084772">
                <a:moveTo>
                  <a:pt x="0" y="0"/>
                </a:moveTo>
                <a:lnTo>
                  <a:pt x="1313151" y="0"/>
                </a:lnTo>
                <a:lnTo>
                  <a:pt x="1313151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7504557">
            <a:off x="-130093" y="-166921"/>
            <a:ext cx="1665222" cy="2261413"/>
          </a:xfrm>
          <a:custGeom>
            <a:avLst/>
            <a:gdLst/>
            <a:ahLst/>
            <a:cxnLst/>
            <a:rect l="l" t="t" r="r" b="b"/>
            <a:pathLst>
              <a:path w="1665222" h="2261413">
                <a:moveTo>
                  <a:pt x="0" y="0"/>
                </a:moveTo>
                <a:lnTo>
                  <a:pt x="1665222" y="0"/>
                </a:lnTo>
                <a:lnTo>
                  <a:pt x="1665222" y="2261413"/>
                </a:lnTo>
                <a:lnTo>
                  <a:pt x="0" y="22614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7844204">
            <a:off x="98574" y="-232034"/>
            <a:ext cx="1313151" cy="2084772"/>
          </a:xfrm>
          <a:custGeom>
            <a:avLst/>
            <a:gdLst/>
            <a:ahLst/>
            <a:cxnLst/>
            <a:rect l="l" t="t" r="r" b="b"/>
            <a:pathLst>
              <a:path w="1313151" h="2084772">
                <a:moveTo>
                  <a:pt x="0" y="0"/>
                </a:moveTo>
                <a:lnTo>
                  <a:pt x="1313151" y="0"/>
                </a:lnTo>
                <a:lnTo>
                  <a:pt x="1313151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7815714">
            <a:off x="16284300" y="-496456"/>
            <a:ext cx="2088335" cy="2423173"/>
          </a:xfrm>
          <a:custGeom>
            <a:avLst/>
            <a:gdLst/>
            <a:ahLst/>
            <a:cxnLst/>
            <a:rect l="l" t="t" r="r" b="b"/>
            <a:pathLst>
              <a:path w="2088335" h="2423173">
                <a:moveTo>
                  <a:pt x="0" y="0"/>
                </a:moveTo>
                <a:lnTo>
                  <a:pt x="2088335" y="0"/>
                </a:lnTo>
                <a:lnTo>
                  <a:pt x="2088335" y="2423174"/>
                </a:lnTo>
                <a:lnTo>
                  <a:pt x="0" y="242317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8943963">
            <a:off x="16991822" y="-232034"/>
            <a:ext cx="1313151" cy="2084772"/>
          </a:xfrm>
          <a:custGeom>
            <a:avLst/>
            <a:gdLst/>
            <a:ahLst/>
            <a:cxnLst/>
            <a:rect l="l" t="t" r="r" b="b"/>
            <a:pathLst>
              <a:path w="1313151" h="2084772">
                <a:moveTo>
                  <a:pt x="0" y="0"/>
                </a:moveTo>
                <a:lnTo>
                  <a:pt x="1313150" y="0"/>
                </a:lnTo>
                <a:lnTo>
                  <a:pt x="1313150" y="2084772"/>
                </a:lnTo>
                <a:lnTo>
                  <a:pt x="0" y="208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281973">
            <a:off x="4406449" y="3541040"/>
            <a:ext cx="9160126" cy="4388070"/>
          </a:xfrm>
          <a:custGeom>
            <a:avLst/>
            <a:gdLst/>
            <a:ahLst/>
            <a:cxnLst/>
            <a:rect l="l" t="t" r="r" b="b"/>
            <a:pathLst>
              <a:path w="9160126" h="4388070">
                <a:moveTo>
                  <a:pt x="0" y="0"/>
                </a:moveTo>
                <a:lnTo>
                  <a:pt x="9160126" y="0"/>
                </a:lnTo>
                <a:lnTo>
                  <a:pt x="9160126" y="4388070"/>
                </a:lnTo>
                <a:lnTo>
                  <a:pt x="0" y="438807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60000"/>
            </a:blip>
            <a:stretch>
              <a:fillRect b="-1765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9960" y="5026049"/>
            <a:ext cx="18225762" cy="203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6"/>
              </a:lnSpc>
            </a:pPr>
            <a:r>
              <a:rPr lang="en-US" sz="7408" spc="1059">
                <a:solidFill>
                  <a:srgbClr val="000000"/>
                </a:solidFill>
                <a:latin typeface="Hammersmith One"/>
              </a:rPr>
              <a:t>MARIA E MARIA </a:t>
            </a:r>
          </a:p>
          <a:p>
            <a:pPr algn="ctr">
              <a:lnSpc>
                <a:spcPts val="7926"/>
              </a:lnSpc>
            </a:pPr>
            <a:r>
              <a:rPr lang="en-US" sz="7408" spc="1059">
                <a:solidFill>
                  <a:srgbClr val="000000"/>
                </a:solidFill>
                <a:latin typeface="Hammersmith One"/>
              </a:rPr>
              <a:t>CAFÉ COLONIAL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9965"/>
            <a:ext cx="18288000" cy="1219200"/>
            <a:chOff x="0" y="0"/>
            <a:chExt cx="4515556" cy="3010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5555" cy="301037"/>
            </a:xfrm>
            <a:custGeom>
              <a:avLst/>
              <a:gdLst/>
              <a:ahLst/>
              <a:cxnLst/>
              <a:rect l="l" t="t" r="r" b="b"/>
              <a:pathLst>
                <a:path w="4515555" h="301037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8323" y="1133475"/>
            <a:ext cx="18069677" cy="111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NOVO IMOVÉL</a:t>
            </a:r>
          </a:p>
        </p:txBody>
      </p:sp>
      <p:sp>
        <p:nvSpPr>
          <p:cNvPr id="7" name="Freeform 7"/>
          <p:cNvSpPr/>
          <p:nvPr/>
        </p:nvSpPr>
        <p:spPr>
          <a:xfrm>
            <a:off x="417553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5107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2660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0214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9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177328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35286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526605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702140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58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17912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35465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52660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70214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835778">
            <a:off x="16898443" y="1325104"/>
            <a:ext cx="1492872" cy="1843052"/>
          </a:xfrm>
          <a:custGeom>
            <a:avLst/>
            <a:gdLst/>
            <a:ahLst/>
            <a:cxnLst/>
            <a:rect l="l" t="t" r="r" b="b"/>
            <a:pathLst>
              <a:path w="1492872" h="1843052">
                <a:moveTo>
                  <a:pt x="0" y="0"/>
                </a:moveTo>
                <a:lnTo>
                  <a:pt x="1492873" y="0"/>
                </a:lnTo>
                <a:lnTo>
                  <a:pt x="1492873" y="1843053"/>
                </a:lnTo>
                <a:lnTo>
                  <a:pt x="0" y="1843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1159673">
            <a:off x="737973" y="426238"/>
            <a:ext cx="1105711" cy="1684892"/>
          </a:xfrm>
          <a:custGeom>
            <a:avLst/>
            <a:gdLst/>
            <a:ahLst/>
            <a:cxnLst/>
            <a:rect l="l" t="t" r="r" b="b"/>
            <a:pathLst>
              <a:path w="1105711" h="1684892">
                <a:moveTo>
                  <a:pt x="0" y="0"/>
                </a:moveTo>
                <a:lnTo>
                  <a:pt x="1105711" y="0"/>
                </a:lnTo>
                <a:lnTo>
                  <a:pt x="1105711" y="1684892"/>
                </a:lnTo>
                <a:lnTo>
                  <a:pt x="0" y="16848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4000"/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502150">
            <a:off x="17062630" y="7694294"/>
            <a:ext cx="953256" cy="1828789"/>
          </a:xfrm>
          <a:custGeom>
            <a:avLst/>
            <a:gdLst/>
            <a:ahLst/>
            <a:cxnLst/>
            <a:rect l="l" t="t" r="r" b="b"/>
            <a:pathLst>
              <a:path w="953256" h="1828789">
                <a:moveTo>
                  <a:pt x="0" y="0"/>
                </a:moveTo>
                <a:lnTo>
                  <a:pt x="953256" y="0"/>
                </a:lnTo>
                <a:lnTo>
                  <a:pt x="953256" y="1828790"/>
                </a:lnTo>
                <a:lnTo>
                  <a:pt x="0" y="18287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222256">
            <a:off x="14786065" y="58096"/>
            <a:ext cx="1792478" cy="1308509"/>
          </a:xfrm>
          <a:custGeom>
            <a:avLst/>
            <a:gdLst/>
            <a:ahLst/>
            <a:cxnLst/>
            <a:rect l="l" t="t" r="r" b="b"/>
            <a:pathLst>
              <a:path w="1792478" h="1308509">
                <a:moveTo>
                  <a:pt x="0" y="0"/>
                </a:moveTo>
                <a:lnTo>
                  <a:pt x="1792478" y="0"/>
                </a:lnTo>
                <a:lnTo>
                  <a:pt x="1792478" y="1308509"/>
                </a:lnTo>
                <a:lnTo>
                  <a:pt x="0" y="13085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3398" y="8050869"/>
            <a:ext cx="2414862" cy="2414862"/>
          </a:xfrm>
          <a:custGeom>
            <a:avLst/>
            <a:gdLst/>
            <a:ahLst/>
            <a:cxnLst/>
            <a:rect l="l" t="t" r="r" b="b"/>
            <a:pathLst>
              <a:path w="2414862" h="2414862">
                <a:moveTo>
                  <a:pt x="0" y="0"/>
                </a:moveTo>
                <a:lnTo>
                  <a:pt x="2414862" y="0"/>
                </a:lnTo>
                <a:lnTo>
                  <a:pt x="2414862" y="2414862"/>
                </a:lnTo>
                <a:lnTo>
                  <a:pt x="0" y="241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657166" y="2871682"/>
            <a:ext cx="9987713" cy="6187235"/>
          </a:xfrm>
          <a:custGeom>
            <a:avLst/>
            <a:gdLst/>
            <a:ahLst/>
            <a:cxnLst/>
            <a:rect l="l" t="t" r="r" b="b"/>
            <a:pathLst>
              <a:path w="8190154" h="5435684">
                <a:moveTo>
                  <a:pt x="0" y="0"/>
                </a:moveTo>
                <a:lnTo>
                  <a:pt x="8190155" y="0"/>
                </a:lnTo>
                <a:lnTo>
                  <a:pt x="8190155" y="5435684"/>
                </a:lnTo>
                <a:lnTo>
                  <a:pt x="0" y="543568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0" y="3623627"/>
            <a:ext cx="8302730" cy="287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8" lvl="1" indent="-593724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Valor: 5000 reais</a:t>
            </a:r>
          </a:p>
          <a:p>
            <a:pPr>
              <a:lnSpc>
                <a:spcPts val="7699"/>
              </a:lnSpc>
            </a:pPr>
            <a:endParaRPr lang="en-US" sz="5499">
              <a:solidFill>
                <a:srgbClr val="000000"/>
              </a:solidFill>
              <a:latin typeface="Open Sans Bold"/>
            </a:endParaRPr>
          </a:p>
          <a:p>
            <a:pPr marL="1187448" lvl="1" indent="-593724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Local: Vila Adyana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9965"/>
            <a:ext cx="18288000" cy="1219200"/>
            <a:chOff x="0" y="0"/>
            <a:chExt cx="4515556" cy="3010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5555" cy="301037"/>
            </a:xfrm>
            <a:custGeom>
              <a:avLst/>
              <a:gdLst/>
              <a:ahLst/>
              <a:cxnLst/>
              <a:rect l="l" t="t" r="r" b="b"/>
              <a:pathLst>
                <a:path w="4515555" h="301037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8323" y="1133475"/>
            <a:ext cx="18069677" cy="111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NOVO IMOVÉL</a:t>
            </a:r>
          </a:p>
        </p:txBody>
      </p:sp>
      <p:sp>
        <p:nvSpPr>
          <p:cNvPr id="7" name="Freeform 7"/>
          <p:cNvSpPr/>
          <p:nvPr/>
        </p:nvSpPr>
        <p:spPr>
          <a:xfrm>
            <a:off x="417553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5107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2660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0214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9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177328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35286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526605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702140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58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17912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35465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52660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70214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835778">
            <a:off x="16898443" y="1325104"/>
            <a:ext cx="1492872" cy="1843052"/>
          </a:xfrm>
          <a:custGeom>
            <a:avLst/>
            <a:gdLst/>
            <a:ahLst/>
            <a:cxnLst/>
            <a:rect l="l" t="t" r="r" b="b"/>
            <a:pathLst>
              <a:path w="1492872" h="1843052">
                <a:moveTo>
                  <a:pt x="0" y="0"/>
                </a:moveTo>
                <a:lnTo>
                  <a:pt x="1492873" y="0"/>
                </a:lnTo>
                <a:lnTo>
                  <a:pt x="1492873" y="1843053"/>
                </a:lnTo>
                <a:lnTo>
                  <a:pt x="0" y="1843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1159673">
            <a:off x="737973" y="426238"/>
            <a:ext cx="1105711" cy="1684892"/>
          </a:xfrm>
          <a:custGeom>
            <a:avLst/>
            <a:gdLst/>
            <a:ahLst/>
            <a:cxnLst/>
            <a:rect l="l" t="t" r="r" b="b"/>
            <a:pathLst>
              <a:path w="1105711" h="1684892">
                <a:moveTo>
                  <a:pt x="0" y="0"/>
                </a:moveTo>
                <a:lnTo>
                  <a:pt x="1105711" y="0"/>
                </a:lnTo>
                <a:lnTo>
                  <a:pt x="1105711" y="1684892"/>
                </a:lnTo>
                <a:lnTo>
                  <a:pt x="0" y="16848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4000"/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502150">
            <a:off x="17062630" y="7694294"/>
            <a:ext cx="953256" cy="1828789"/>
          </a:xfrm>
          <a:custGeom>
            <a:avLst/>
            <a:gdLst/>
            <a:ahLst/>
            <a:cxnLst/>
            <a:rect l="l" t="t" r="r" b="b"/>
            <a:pathLst>
              <a:path w="953256" h="1828789">
                <a:moveTo>
                  <a:pt x="0" y="0"/>
                </a:moveTo>
                <a:lnTo>
                  <a:pt x="953256" y="0"/>
                </a:lnTo>
                <a:lnTo>
                  <a:pt x="953256" y="1828790"/>
                </a:lnTo>
                <a:lnTo>
                  <a:pt x="0" y="18287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222256">
            <a:off x="14786065" y="58096"/>
            <a:ext cx="1792478" cy="1308509"/>
          </a:xfrm>
          <a:custGeom>
            <a:avLst/>
            <a:gdLst/>
            <a:ahLst/>
            <a:cxnLst/>
            <a:rect l="l" t="t" r="r" b="b"/>
            <a:pathLst>
              <a:path w="1792478" h="1308509">
                <a:moveTo>
                  <a:pt x="0" y="0"/>
                </a:moveTo>
                <a:lnTo>
                  <a:pt x="1792478" y="0"/>
                </a:lnTo>
                <a:lnTo>
                  <a:pt x="1792478" y="1308509"/>
                </a:lnTo>
                <a:lnTo>
                  <a:pt x="0" y="13085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3398" y="8050869"/>
            <a:ext cx="2414862" cy="2414862"/>
          </a:xfrm>
          <a:custGeom>
            <a:avLst/>
            <a:gdLst/>
            <a:ahLst/>
            <a:cxnLst/>
            <a:rect l="l" t="t" r="r" b="b"/>
            <a:pathLst>
              <a:path w="2414862" h="2414862">
                <a:moveTo>
                  <a:pt x="0" y="0"/>
                </a:moveTo>
                <a:lnTo>
                  <a:pt x="2414862" y="0"/>
                </a:lnTo>
                <a:lnTo>
                  <a:pt x="2414862" y="2414862"/>
                </a:lnTo>
                <a:lnTo>
                  <a:pt x="0" y="241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664392" y="3069491"/>
            <a:ext cx="10090208" cy="6227544"/>
          </a:xfrm>
          <a:custGeom>
            <a:avLst/>
            <a:gdLst>
              <a:gd name="connsiteX0" fmla="*/ 0 w 10489239"/>
              <a:gd name="connsiteY0" fmla="*/ 0 h 4643384"/>
              <a:gd name="connsiteX1" fmla="*/ 8771952 w 10489239"/>
              <a:gd name="connsiteY1" fmla="*/ 22303 h 4643384"/>
              <a:gd name="connsiteX2" fmla="*/ 10489239 w 10489239"/>
              <a:gd name="connsiteY2" fmla="*/ 4643384 h 4643384"/>
              <a:gd name="connsiteX3" fmla="*/ 0 w 10489239"/>
              <a:gd name="connsiteY3" fmla="*/ 4643384 h 4643384"/>
              <a:gd name="connsiteX4" fmla="*/ 0 w 10489239"/>
              <a:gd name="connsiteY4" fmla="*/ 0 h 4643384"/>
              <a:gd name="connsiteX0" fmla="*/ 0 w 9106488"/>
              <a:gd name="connsiteY0" fmla="*/ 0 h 4665687"/>
              <a:gd name="connsiteX1" fmla="*/ 8771952 w 9106488"/>
              <a:gd name="connsiteY1" fmla="*/ 22303 h 4665687"/>
              <a:gd name="connsiteX2" fmla="*/ 9106488 w 9106488"/>
              <a:gd name="connsiteY2" fmla="*/ 4665687 h 4665687"/>
              <a:gd name="connsiteX3" fmla="*/ 0 w 9106488"/>
              <a:gd name="connsiteY3" fmla="*/ 4643384 h 4665687"/>
              <a:gd name="connsiteX4" fmla="*/ 0 w 9106488"/>
              <a:gd name="connsiteY4" fmla="*/ 0 h 4665687"/>
              <a:gd name="connsiteX0" fmla="*/ 0 w 8816556"/>
              <a:gd name="connsiteY0" fmla="*/ 0 h 4665687"/>
              <a:gd name="connsiteX1" fmla="*/ 8771952 w 8816556"/>
              <a:gd name="connsiteY1" fmla="*/ 22303 h 4665687"/>
              <a:gd name="connsiteX2" fmla="*/ 8816556 w 8816556"/>
              <a:gd name="connsiteY2" fmla="*/ 4665687 h 4665687"/>
              <a:gd name="connsiteX3" fmla="*/ 0 w 8816556"/>
              <a:gd name="connsiteY3" fmla="*/ 4643384 h 4665687"/>
              <a:gd name="connsiteX4" fmla="*/ 0 w 8816556"/>
              <a:gd name="connsiteY4" fmla="*/ 0 h 4665687"/>
              <a:gd name="connsiteX0" fmla="*/ 0 w 8816556"/>
              <a:gd name="connsiteY0" fmla="*/ 0 h 4665687"/>
              <a:gd name="connsiteX1" fmla="*/ 8771952 w 8816556"/>
              <a:gd name="connsiteY1" fmla="*/ 22303 h 4665687"/>
              <a:gd name="connsiteX2" fmla="*/ 8816556 w 8816556"/>
              <a:gd name="connsiteY2" fmla="*/ 4665687 h 4665687"/>
              <a:gd name="connsiteX3" fmla="*/ 0 w 8816556"/>
              <a:gd name="connsiteY3" fmla="*/ 4643384 h 4665687"/>
              <a:gd name="connsiteX4" fmla="*/ 0 w 8816556"/>
              <a:gd name="connsiteY4" fmla="*/ 0 h 4665687"/>
              <a:gd name="connsiteX0" fmla="*/ 0 w 8816556"/>
              <a:gd name="connsiteY0" fmla="*/ 0 h 4665687"/>
              <a:gd name="connsiteX1" fmla="*/ 8771952 w 8816556"/>
              <a:gd name="connsiteY1" fmla="*/ 22303 h 4665687"/>
              <a:gd name="connsiteX2" fmla="*/ 8816556 w 8816556"/>
              <a:gd name="connsiteY2" fmla="*/ 4665687 h 4665687"/>
              <a:gd name="connsiteX3" fmla="*/ 0 w 8816556"/>
              <a:gd name="connsiteY3" fmla="*/ 4643384 h 4665687"/>
              <a:gd name="connsiteX4" fmla="*/ 0 w 8816556"/>
              <a:gd name="connsiteY4" fmla="*/ 0 h 466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6556" h="4665687">
                <a:moveTo>
                  <a:pt x="0" y="0"/>
                </a:moveTo>
                <a:lnTo>
                  <a:pt x="8771952" y="22303"/>
                </a:lnTo>
                <a:lnTo>
                  <a:pt x="8816556" y="4665687"/>
                </a:lnTo>
                <a:lnTo>
                  <a:pt x="0" y="464338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0" y="3623627"/>
            <a:ext cx="8302730" cy="287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8" lvl="1" indent="-593724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Valor: 1800 reais</a:t>
            </a:r>
          </a:p>
          <a:p>
            <a:pPr>
              <a:lnSpc>
                <a:spcPts val="7699"/>
              </a:lnSpc>
            </a:pPr>
            <a:endParaRPr lang="en-US" sz="5499">
              <a:solidFill>
                <a:srgbClr val="000000"/>
              </a:solidFill>
              <a:latin typeface="Open Sans Bold"/>
            </a:endParaRPr>
          </a:p>
          <a:p>
            <a:pPr marL="1187448" lvl="1" indent="-593724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Local: Centro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9965"/>
            <a:ext cx="18288000" cy="1219200"/>
            <a:chOff x="0" y="0"/>
            <a:chExt cx="4515556" cy="3010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5555" cy="301037"/>
            </a:xfrm>
            <a:custGeom>
              <a:avLst/>
              <a:gdLst/>
              <a:ahLst/>
              <a:cxnLst/>
              <a:rect l="l" t="t" r="r" b="b"/>
              <a:pathLst>
                <a:path w="4515555" h="301037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8323" y="1133475"/>
            <a:ext cx="18069677" cy="111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NOVO IMOVÉL</a:t>
            </a:r>
          </a:p>
        </p:txBody>
      </p:sp>
      <p:sp>
        <p:nvSpPr>
          <p:cNvPr id="7" name="Freeform 7"/>
          <p:cNvSpPr/>
          <p:nvPr/>
        </p:nvSpPr>
        <p:spPr>
          <a:xfrm>
            <a:off x="417553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5107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2660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0214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9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177328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35286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526605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702140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58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17912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35465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52660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70214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835778">
            <a:off x="16898443" y="1325104"/>
            <a:ext cx="1492872" cy="1843052"/>
          </a:xfrm>
          <a:custGeom>
            <a:avLst/>
            <a:gdLst/>
            <a:ahLst/>
            <a:cxnLst/>
            <a:rect l="l" t="t" r="r" b="b"/>
            <a:pathLst>
              <a:path w="1492872" h="1843052">
                <a:moveTo>
                  <a:pt x="0" y="0"/>
                </a:moveTo>
                <a:lnTo>
                  <a:pt x="1492873" y="0"/>
                </a:lnTo>
                <a:lnTo>
                  <a:pt x="1492873" y="1843053"/>
                </a:lnTo>
                <a:lnTo>
                  <a:pt x="0" y="1843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1159673">
            <a:off x="737973" y="426238"/>
            <a:ext cx="1105711" cy="1684892"/>
          </a:xfrm>
          <a:custGeom>
            <a:avLst/>
            <a:gdLst/>
            <a:ahLst/>
            <a:cxnLst/>
            <a:rect l="l" t="t" r="r" b="b"/>
            <a:pathLst>
              <a:path w="1105711" h="1684892">
                <a:moveTo>
                  <a:pt x="0" y="0"/>
                </a:moveTo>
                <a:lnTo>
                  <a:pt x="1105711" y="0"/>
                </a:lnTo>
                <a:lnTo>
                  <a:pt x="1105711" y="1684892"/>
                </a:lnTo>
                <a:lnTo>
                  <a:pt x="0" y="16848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4000"/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502150">
            <a:off x="17062630" y="7694294"/>
            <a:ext cx="953256" cy="1828789"/>
          </a:xfrm>
          <a:custGeom>
            <a:avLst/>
            <a:gdLst/>
            <a:ahLst/>
            <a:cxnLst/>
            <a:rect l="l" t="t" r="r" b="b"/>
            <a:pathLst>
              <a:path w="953256" h="1828789">
                <a:moveTo>
                  <a:pt x="0" y="0"/>
                </a:moveTo>
                <a:lnTo>
                  <a:pt x="953256" y="0"/>
                </a:lnTo>
                <a:lnTo>
                  <a:pt x="953256" y="1828790"/>
                </a:lnTo>
                <a:lnTo>
                  <a:pt x="0" y="18287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222256">
            <a:off x="14786065" y="58096"/>
            <a:ext cx="1792478" cy="1308509"/>
          </a:xfrm>
          <a:custGeom>
            <a:avLst/>
            <a:gdLst/>
            <a:ahLst/>
            <a:cxnLst/>
            <a:rect l="l" t="t" r="r" b="b"/>
            <a:pathLst>
              <a:path w="1792478" h="1308509">
                <a:moveTo>
                  <a:pt x="0" y="0"/>
                </a:moveTo>
                <a:lnTo>
                  <a:pt x="1792478" y="0"/>
                </a:lnTo>
                <a:lnTo>
                  <a:pt x="1792478" y="1308509"/>
                </a:lnTo>
                <a:lnTo>
                  <a:pt x="0" y="13085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3398" y="8050869"/>
            <a:ext cx="2414862" cy="2414862"/>
          </a:xfrm>
          <a:custGeom>
            <a:avLst/>
            <a:gdLst/>
            <a:ahLst/>
            <a:cxnLst/>
            <a:rect l="l" t="t" r="r" b="b"/>
            <a:pathLst>
              <a:path w="2414862" h="2414862">
                <a:moveTo>
                  <a:pt x="0" y="0"/>
                </a:moveTo>
                <a:lnTo>
                  <a:pt x="2414862" y="0"/>
                </a:lnTo>
                <a:lnTo>
                  <a:pt x="2414862" y="2414862"/>
                </a:lnTo>
                <a:lnTo>
                  <a:pt x="0" y="241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446415" y="2495392"/>
            <a:ext cx="8488200" cy="7388893"/>
          </a:xfrm>
          <a:custGeom>
            <a:avLst/>
            <a:gdLst/>
            <a:ahLst/>
            <a:cxnLst/>
            <a:rect l="l" t="t" r="r" b="b"/>
            <a:pathLst>
              <a:path w="6155774" h="5628136">
                <a:moveTo>
                  <a:pt x="0" y="0"/>
                </a:moveTo>
                <a:lnTo>
                  <a:pt x="6155774" y="0"/>
                </a:lnTo>
                <a:lnTo>
                  <a:pt x="6155774" y="5628136"/>
                </a:lnTo>
                <a:lnTo>
                  <a:pt x="0" y="562813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0" y="3623627"/>
            <a:ext cx="8302730" cy="287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8" lvl="1" indent="-593724">
              <a:lnSpc>
                <a:spcPts val="7699"/>
              </a:lnSpc>
              <a:buFont typeface="Arial"/>
              <a:buChar char="•"/>
            </a:pPr>
            <a:r>
              <a:rPr lang="en-US" sz="5499" dirty="0">
                <a:solidFill>
                  <a:srgbClr val="000000"/>
                </a:solidFill>
                <a:latin typeface="Open Sans Bold"/>
              </a:rPr>
              <a:t>Valor: 4000 reais</a:t>
            </a:r>
          </a:p>
          <a:p>
            <a:pPr>
              <a:lnSpc>
                <a:spcPts val="7699"/>
              </a:lnSpc>
            </a:pPr>
            <a:endParaRPr lang="en-US" sz="5499" dirty="0">
              <a:solidFill>
                <a:srgbClr val="000000"/>
              </a:solidFill>
              <a:latin typeface="Open Sans Bold"/>
            </a:endParaRPr>
          </a:p>
          <a:p>
            <a:pPr marL="1187448" lvl="1" indent="-593724">
              <a:lnSpc>
                <a:spcPts val="7699"/>
              </a:lnSpc>
              <a:buFont typeface="Arial"/>
              <a:buChar char="•"/>
            </a:pPr>
            <a:r>
              <a:rPr lang="en-US" sz="5499" dirty="0">
                <a:solidFill>
                  <a:srgbClr val="000000"/>
                </a:solidFill>
                <a:latin typeface="Open Sans Bold"/>
              </a:rPr>
              <a:t>Local: Vila Ema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9965"/>
            <a:ext cx="18288000" cy="1219200"/>
            <a:chOff x="0" y="0"/>
            <a:chExt cx="4515556" cy="3010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5555" cy="301037"/>
            </a:xfrm>
            <a:custGeom>
              <a:avLst/>
              <a:gdLst/>
              <a:ahLst/>
              <a:cxnLst/>
              <a:rect l="l" t="t" r="r" b="b"/>
              <a:pathLst>
                <a:path w="4515555" h="301037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8323" y="1133475"/>
            <a:ext cx="18069677" cy="111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NOVO IMOVÉL</a:t>
            </a:r>
          </a:p>
        </p:txBody>
      </p:sp>
      <p:sp>
        <p:nvSpPr>
          <p:cNvPr id="7" name="Freeform 7"/>
          <p:cNvSpPr/>
          <p:nvPr/>
        </p:nvSpPr>
        <p:spPr>
          <a:xfrm>
            <a:off x="417553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5107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2660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0214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9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177328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35286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526605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702140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58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17912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35465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52660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70214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835778">
            <a:off x="16898443" y="1325104"/>
            <a:ext cx="1492872" cy="1843052"/>
          </a:xfrm>
          <a:custGeom>
            <a:avLst/>
            <a:gdLst/>
            <a:ahLst/>
            <a:cxnLst/>
            <a:rect l="l" t="t" r="r" b="b"/>
            <a:pathLst>
              <a:path w="1492872" h="1843052">
                <a:moveTo>
                  <a:pt x="0" y="0"/>
                </a:moveTo>
                <a:lnTo>
                  <a:pt x="1492873" y="0"/>
                </a:lnTo>
                <a:lnTo>
                  <a:pt x="1492873" y="1843053"/>
                </a:lnTo>
                <a:lnTo>
                  <a:pt x="0" y="1843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1159673">
            <a:off x="737973" y="426238"/>
            <a:ext cx="1105711" cy="1684892"/>
          </a:xfrm>
          <a:custGeom>
            <a:avLst/>
            <a:gdLst/>
            <a:ahLst/>
            <a:cxnLst/>
            <a:rect l="l" t="t" r="r" b="b"/>
            <a:pathLst>
              <a:path w="1105711" h="1684892">
                <a:moveTo>
                  <a:pt x="0" y="0"/>
                </a:moveTo>
                <a:lnTo>
                  <a:pt x="1105711" y="0"/>
                </a:lnTo>
                <a:lnTo>
                  <a:pt x="1105711" y="1684892"/>
                </a:lnTo>
                <a:lnTo>
                  <a:pt x="0" y="16848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4000"/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502150">
            <a:off x="17062630" y="7694294"/>
            <a:ext cx="953256" cy="1828789"/>
          </a:xfrm>
          <a:custGeom>
            <a:avLst/>
            <a:gdLst/>
            <a:ahLst/>
            <a:cxnLst/>
            <a:rect l="l" t="t" r="r" b="b"/>
            <a:pathLst>
              <a:path w="953256" h="1828789">
                <a:moveTo>
                  <a:pt x="0" y="0"/>
                </a:moveTo>
                <a:lnTo>
                  <a:pt x="953256" y="0"/>
                </a:lnTo>
                <a:lnTo>
                  <a:pt x="953256" y="1828790"/>
                </a:lnTo>
                <a:lnTo>
                  <a:pt x="0" y="18287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222256">
            <a:off x="14786065" y="58096"/>
            <a:ext cx="1792478" cy="1308509"/>
          </a:xfrm>
          <a:custGeom>
            <a:avLst/>
            <a:gdLst/>
            <a:ahLst/>
            <a:cxnLst/>
            <a:rect l="l" t="t" r="r" b="b"/>
            <a:pathLst>
              <a:path w="1792478" h="1308509">
                <a:moveTo>
                  <a:pt x="0" y="0"/>
                </a:moveTo>
                <a:lnTo>
                  <a:pt x="1792478" y="0"/>
                </a:lnTo>
                <a:lnTo>
                  <a:pt x="1792478" y="1308509"/>
                </a:lnTo>
                <a:lnTo>
                  <a:pt x="0" y="13085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3398" y="8050869"/>
            <a:ext cx="2414862" cy="2414862"/>
          </a:xfrm>
          <a:custGeom>
            <a:avLst/>
            <a:gdLst/>
            <a:ahLst/>
            <a:cxnLst/>
            <a:rect l="l" t="t" r="r" b="b"/>
            <a:pathLst>
              <a:path w="2414862" h="2414862">
                <a:moveTo>
                  <a:pt x="0" y="0"/>
                </a:moveTo>
                <a:lnTo>
                  <a:pt x="2414862" y="0"/>
                </a:lnTo>
                <a:lnTo>
                  <a:pt x="2414862" y="2414862"/>
                </a:lnTo>
                <a:lnTo>
                  <a:pt x="0" y="241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368886" y="2523972"/>
            <a:ext cx="9852314" cy="7343928"/>
          </a:xfrm>
          <a:custGeom>
            <a:avLst/>
            <a:gdLst/>
            <a:ahLst/>
            <a:cxnLst/>
            <a:rect l="l" t="t" r="r" b="b"/>
            <a:pathLst>
              <a:path w="7245486" h="5448605">
                <a:moveTo>
                  <a:pt x="0" y="0"/>
                </a:moveTo>
                <a:lnTo>
                  <a:pt x="7245486" y="0"/>
                </a:lnTo>
                <a:lnTo>
                  <a:pt x="7245486" y="5448606"/>
                </a:lnTo>
                <a:lnTo>
                  <a:pt x="0" y="54486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0" y="3623627"/>
            <a:ext cx="8302730" cy="287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8" lvl="1" indent="-593724">
              <a:lnSpc>
                <a:spcPts val="7699"/>
              </a:lnSpc>
              <a:buFont typeface="Arial"/>
              <a:buChar char="•"/>
            </a:pPr>
            <a:r>
              <a:rPr lang="en-US" sz="5499" dirty="0">
                <a:solidFill>
                  <a:srgbClr val="000000"/>
                </a:solidFill>
                <a:latin typeface="Open Sans Bold"/>
              </a:rPr>
              <a:t>Valor: 4000 reais</a:t>
            </a:r>
          </a:p>
          <a:p>
            <a:pPr>
              <a:lnSpc>
                <a:spcPts val="7699"/>
              </a:lnSpc>
            </a:pPr>
            <a:endParaRPr lang="en-US" sz="5499" dirty="0">
              <a:solidFill>
                <a:srgbClr val="000000"/>
              </a:solidFill>
              <a:latin typeface="Open Sans Bold"/>
            </a:endParaRPr>
          </a:p>
          <a:p>
            <a:pPr marL="1187448" lvl="1" indent="-593724">
              <a:lnSpc>
                <a:spcPts val="7699"/>
              </a:lnSpc>
              <a:buFont typeface="Arial"/>
              <a:buChar char="•"/>
            </a:pPr>
            <a:r>
              <a:rPr lang="en-US" sz="5499" dirty="0">
                <a:solidFill>
                  <a:srgbClr val="000000"/>
                </a:solidFill>
                <a:latin typeface="Open Sans Bold"/>
              </a:rPr>
              <a:t>Local: Vila Ema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9965"/>
            <a:ext cx="18288000" cy="1219200"/>
            <a:chOff x="0" y="0"/>
            <a:chExt cx="4515556" cy="3010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5555" cy="301037"/>
            </a:xfrm>
            <a:custGeom>
              <a:avLst/>
              <a:gdLst/>
              <a:ahLst/>
              <a:cxnLst/>
              <a:rect l="l" t="t" r="r" b="b"/>
              <a:pathLst>
                <a:path w="4515555" h="301037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8323" y="1133475"/>
            <a:ext cx="18069677" cy="111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NOVO IMOVÉL</a:t>
            </a:r>
          </a:p>
        </p:txBody>
      </p:sp>
      <p:sp>
        <p:nvSpPr>
          <p:cNvPr id="7" name="Freeform 7"/>
          <p:cNvSpPr/>
          <p:nvPr/>
        </p:nvSpPr>
        <p:spPr>
          <a:xfrm>
            <a:off x="417553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5107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2660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0214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9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177328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35286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526605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702140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58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17912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35465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52660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70214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835778">
            <a:off x="16898443" y="1325104"/>
            <a:ext cx="1492872" cy="1843052"/>
          </a:xfrm>
          <a:custGeom>
            <a:avLst/>
            <a:gdLst/>
            <a:ahLst/>
            <a:cxnLst/>
            <a:rect l="l" t="t" r="r" b="b"/>
            <a:pathLst>
              <a:path w="1492872" h="1843052">
                <a:moveTo>
                  <a:pt x="0" y="0"/>
                </a:moveTo>
                <a:lnTo>
                  <a:pt x="1492873" y="0"/>
                </a:lnTo>
                <a:lnTo>
                  <a:pt x="1492873" y="1843053"/>
                </a:lnTo>
                <a:lnTo>
                  <a:pt x="0" y="1843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1159673">
            <a:off x="737973" y="426238"/>
            <a:ext cx="1105711" cy="1684892"/>
          </a:xfrm>
          <a:custGeom>
            <a:avLst/>
            <a:gdLst/>
            <a:ahLst/>
            <a:cxnLst/>
            <a:rect l="l" t="t" r="r" b="b"/>
            <a:pathLst>
              <a:path w="1105711" h="1684892">
                <a:moveTo>
                  <a:pt x="0" y="0"/>
                </a:moveTo>
                <a:lnTo>
                  <a:pt x="1105711" y="0"/>
                </a:lnTo>
                <a:lnTo>
                  <a:pt x="1105711" y="1684892"/>
                </a:lnTo>
                <a:lnTo>
                  <a:pt x="0" y="16848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4000"/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502150">
            <a:off x="17062630" y="7694294"/>
            <a:ext cx="953256" cy="1828789"/>
          </a:xfrm>
          <a:custGeom>
            <a:avLst/>
            <a:gdLst/>
            <a:ahLst/>
            <a:cxnLst/>
            <a:rect l="l" t="t" r="r" b="b"/>
            <a:pathLst>
              <a:path w="953256" h="1828789">
                <a:moveTo>
                  <a:pt x="0" y="0"/>
                </a:moveTo>
                <a:lnTo>
                  <a:pt x="953256" y="0"/>
                </a:lnTo>
                <a:lnTo>
                  <a:pt x="953256" y="1828790"/>
                </a:lnTo>
                <a:lnTo>
                  <a:pt x="0" y="18287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222256">
            <a:off x="14786065" y="58096"/>
            <a:ext cx="1792478" cy="1308509"/>
          </a:xfrm>
          <a:custGeom>
            <a:avLst/>
            <a:gdLst/>
            <a:ahLst/>
            <a:cxnLst/>
            <a:rect l="l" t="t" r="r" b="b"/>
            <a:pathLst>
              <a:path w="1792478" h="1308509">
                <a:moveTo>
                  <a:pt x="0" y="0"/>
                </a:moveTo>
                <a:lnTo>
                  <a:pt x="1792478" y="0"/>
                </a:lnTo>
                <a:lnTo>
                  <a:pt x="1792478" y="1308509"/>
                </a:lnTo>
                <a:lnTo>
                  <a:pt x="0" y="13085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3398" y="8050869"/>
            <a:ext cx="2414862" cy="2414862"/>
          </a:xfrm>
          <a:custGeom>
            <a:avLst/>
            <a:gdLst/>
            <a:ahLst/>
            <a:cxnLst/>
            <a:rect l="l" t="t" r="r" b="b"/>
            <a:pathLst>
              <a:path w="2414862" h="2414862">
                <a:moveTo>
                  <a:pt x="0" y="0"/>
                </a:moveTo>
                <a:lnTo>
                  <a:pt x="2414862" y="0"/>
                </a:lnTo>
                <a:lnTo>
                  <a:pt x="2414862" y="2414862"/>
                </a:lnTo>
                <a:lnTo>
                  <a:pt x="0" y="241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347485" y="2627630"/>
            <a:ext cx="9102315" cy="7240270"/>
          </a:xfrm>
          <a:custGeom>
            <a:avLst/>
            <a:gdLst/>
            <a:ahLst/>
            <a:cxnLst/>
            <a:rect l="l" t="t" r="r" b="b"/>
            <a:pathLst>
              <a:path w="7448053" h="5569620">
                <a:moveTo>
                  <a:pt x="0" y="0"/>
                </a:moveTo>
                <a:lnTo>
                  <a:pt x="7448053" y="0"/>
                </a:lnTo>
                <a:lnTo>
                  <a:pt x="7448053" y="5569620"/>
                </a:lnTo>
                <a:lnTo>
                  <a:pt x="0" y="55696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0" y="3623627"/>
            <a:ext cx="8302730" cy="287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8" lvl="1" indent="-593724">
              <a:lnSpc>
                <a:spcPts val="7699"/>
              </a:lnSpc>
              <a:buFont typeface="Arial"/>
              <a:buChar char="•"/>
            </a:pPr>
            <a:r>
              <a:rPr lang="en-US" sz="5499" dirty="0">
                <a:solidFill>
                  <a:srgbClr val="000000"/>
                </a:solidFill>
                <a:latin typeface="Open Sans Bold"/>
              </a:rPr>
              <a:t>Valor: 4500 reais</a:t>
            </a:r>
          </a:p>
          <a:p>
            <a:pPr>
              <a:lnSpc>
                <a:spcPts val="7699"/>
              </a:lnSpc>
            </a:pPr>
            <a:endParaRPr lang="en-US" sz="5499" dirty="0">
              <a:solidFill>
                <a:srgbClr val="000000"/>
              </a:solidFill>
              <a:latin typeface="Open Sans Bold"/>
            </a:endParaRPr>
          </a:p>
          <a:p>
            <a:pPr marL="1187448" lvl="1" indent="-593724">
              <a:lnSpc>
                <a:spcPts val="7699"/>
              </a:lnSpc>
              <a:buFont typeface="Arial"/>
              <a:buChar char="•"/>
            </a:pPr>
            <a:r>
              <a:rPr lang="en-US" sz="5499" dirty="0">
                <a:solidFill>
                  <a:srgbClr val="000000"/>
                </a:solidFill>
                <a:latin typeface="Open Sans Bold"/>
              </a:rPr>
              <a:t>Local: </a:t>
            </a:r>
            <a:r>
              <a:rPr lang="en-US" sz="5499" dirty="0" err="1">
                <a:solidFill>
                  <a:srgbClr val="000000"/>
                </a:solidFill>
                <a:latin typeface="Open Sans Bold"/>
              </a:rPr>
              <a:t>Jd</a:t>
            </a:r>
            <a:r>
              <a:rPr lang="en-US" sz="5499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5499" dirty="0" err="1">
                <a:solidFill>
                  <a:srgbClr val="000000"/>
                </a:solidFill>
                <a:latin typeface="Open Sans Bold"/>
              </a:rPr>
              <a:t>Esplanada</a:t>
            </a:r>
            <a:endParaRPr lang="en-US" sz="5499" dirty="0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417553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5107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2660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0" y="989965"/>
            <a:ext cx="18288000" cy="1219200"/>
            <a:chOff x="0" y="0"/>
            <a:chExt cx="4515556" cy="3010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5555" cy="301037"/>
            </a:xfrm>
            <a:custGeom>
              <a:avLst/>
              <a:gdLst/>
              <a:ahLst/>
              <a:cxnLst/>
              <a:rect l="l" t="t" r="r" b="b"/>
              <a:pathLst>
                <a:path w="4515555" h="301037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8323" y="1133475"/>
            <a:ext cx="18069677" cy="113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 dirty="0">
                <a:solidFill>
                  <a:srgbClr val="000000"/>
                </a:solidFill>
                <a:latin typeface="Hammersmith One"/>
              </a:rPr>
              <a:t>NOVO LAYOUT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70214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9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177328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35286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526605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702140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58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17912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35465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52660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70214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585" y="7698597"/>
            <a:ext cx="2319857" cy="2588403"/>
          </a:xfrm>
          <a:custGeom>
            <a:avLst/>
            <a:gdLst/>
            <a:ahLst/>
            <a:cxnLst/>
            <a:rect l="l" t="t" r="r" b="b"/>
            <a:pathLst>
              <a:path w="2319857" h="2588403">
                <a:moveTo>
                  <a:pt x="0" y="0"/>
                </a:moveTo>
                <a:lnTo>
                  <a:pt x="2319857" y="0"/>
                </a:lnTo>
                <a:lnTo>
                  <a:pt x="2319857" y="2588403"/>
                </a:lnTo>
                <a:lnTo>
                  <a:pt x="0" y="2588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43666" y="168656"/>
            <a:ext cx="2219053" cy="4114800"/>
          </a:xfrm>
          <a:custGeom>
            <a:avLst/>
            <a:gdLst/>
            <a:ahLst/>
            <a:cxnLst/>
            <a:rect l="l" t="t" r="r" b="b"/>
            <a:pathLst>
              <a:path w="2219053" h="4114800">
                <a:moveTo>
                  <a:pt x="0" y="0"/>
                </a:moveTo>
                <a:lnTo>
                  <a:pt x="2219053" y="0"/>
                </a:lnTo>
                <a:lnTo>
                  <a:pt x="22190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082603" y="6639085"/>
            <a:ext cx="3516284" cy="4114800"/>
          </a:xfrm>
          <a:custGeom>
            <a:avLst/>
            <a:gdLst/>
            <a:ahLst/>
            <a:cxnLst/>
            <a:rect l="l" t="t" r="r" b="b"/>
            <a:pathLst>
              <a:path w="3516284" h="4114800">
                <a:moveTo>
                  <a:pt x="0" y="0"/>
                </a:moveTo>
                <a:lnTo>
                  <a:pt x="3516284" y="0"/>
                </a:lnTo>
                <a:lnTo>
                  <a:pt x="3516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4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241105" y="417447"/>
            <a:ext cx="4038268" cy="2841472"/>
          </a:xfrm>
          <a:custGeom>
            <a:avLst/>
            <a:gdLst/>
            <a:ahLst/>
            <a:cxnLst/>
            <a:rect l="l" t="t" r="r" b="b"/>
            <a:pathLst>
              <a:path w="4038268" h="2841472">
                <a:moveTo>
                  <a:pt x="0" y="0"/>
                </a:moveTo>
                <a:lnTo>
                  <a:pt x="4038268" y="0"/>
                </a:lnTo>
                <a:lnTo>
                  <a:pt x="4038268" y="2841472"/>
                </a:lnTo>
                <a:lnTo>
                  <a:pt x="0" y="2841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D318FF7-F498-2184-2EDB-EAB245F146B1}"/>
              </a:ext>
            </a:extLst>
          </p:cNvPr>
          <p:cNvSpPr txBox="1"/>
          <p:nvPr/>
        </p:nvSpPr>
        <p:spPr>
          <a:xfrm>
            <a:off x="3314698" y="2513210"/>
            <a:ext cx="11658600" cy="938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99" dirty="0">
                <a:solidFill>
                  <a:srgbClr val="000000"/>
                </a:solidFill>
                <a:latin typeface="Open Sans Bold"/>
              </a:rPr>
              <a:t>Projeto base para o novo layout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E8C13911-ADD2-E51B-2F09-C82FB2BE717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002" t="28609" r="12521" b="7812"/>
          <a:stretch/>
        </p:blipFill>
        <p:spPr>
          <a:xfrm>
            <a:off x="3639668" y="3645211"/>
            <a:ext cx="11226986" cy="632213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9965"/>
            <a:ext cx="18288000" cy="1219200"/>
            <a:chOff x="0" y="0"/>
            <a:chExt cx="4515556" cy="3010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5555" cy="301037"/>
            </a:xfrm>
            <a:custGeom>
              <a:avLst/>
              <a:gdLst/>
              <a:ahLst/>
              <a:cxnLst/>
              <a:rect l="l" t="t" r="r" b="b"/>
              <a:pathLst>
                <a:path w="4515555" h="301037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8323" y="1133475"/>
            <a:ext cx="18069677" cy="111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LAYOUT INTERNO</a:t>
            </a:r>
          </a:p>
        </p:txBody>
      </p:sp>
      <p:sp>
        <p:nvSpPr>
          <p:cNvPr id="7" name="Freeform 7"/>
          <p:cNvSpPr/>
          <p:nvPr/>
        </p:nvSpPr>
        <p:spPr>
          <a:xfrm>
            <a:off x="417553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5107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2660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0214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9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177328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35286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526605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702140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58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17912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35465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52660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70214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585" y="7698597"/>
            <a:ext cx="2319857" cy="2588403"/>
          </a:xfrm>
          <a:custGeom>
            <a:avLst/>
            <a:gdLst/>
            <a:ahLst/>
            <a:cxnLst/>
            <a:rect l="l" t="t" r="r" b="b"/>
            <a:pathLst>
              <a:path w="2319857" h="2588403">
                <a:moveTo>
                  <a:pt x="0" y="0"/>
                </a:moveTo>
                <a:lnTo>
                  <a:pt x="2319857" y="0"/>
                </a:lnTo>
                <a:lnTo>
                  <a:pt x="2319857" y="2588403"/>
                </a:lnTo>
                <a:lnTo>
                  <a:pt x="0" y="2588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43666" y="168656"/>
            <a:ext cx="2219053" cy="4114800"/>
          </a:xfrm>
          <a:custGeom>
            <a:avLst/>
            <a:gdLst/>
            <a:ahLst/>
            <a:cxnLst/>
            <a:rect l="l" t="t" r="r" b="b"/>
            <a:pathLst>
              <a:path w="2219053" h="4114800">
                <a:moveTo>
                  <a:pt x="0" y="0"/>
                </a:moveTo>
                <a:lnTo>
                  <a:pt x="2219053" y="0"/>
                </a:lnTo>
                <a:lnTo>
                  <a:pt x="22190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082603" y="6639085"/>
            <a:ext cx="3516284" cy="4114800"/>
          </a:xfrm>
          <a:custGeom>
            <a:avLst/>
            <a:gdLst/>
            <a:ahLst/>
            <a:cxnLst/>
            <a:rect l="l" t="t" r="r" b="b"/>
            <a:pathLst>
              <a:path w="3516284" h="4114800">
                <a:moveTo>
                  <a:pt x="0" y="0"/>
                </a:moveTo>
                <a:lnTo>
                  <a:pt x="3516284" y="0"/>
                </a:lnTo>
                <a:lnTo>
                  <a:pt x="3516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4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241105" y="417447"/>
            <a:ext cx="4038268" cy="2841472"/>
          </a:xfrm>
          <a:custGeom>
            <a:avLst/>
            <a:gdLst/>
            <a:ahLst/>
            <a:cxnLst/>
            <a:rect l="l" t="t" r="r" b="b"/>
            <a:pathLst>
              <a:path w="4038268" h="2841472">
                <a:moveTo>
                  <a:pt x="0" y="0"/>
                </a:moveTo>
                <a:lnTo>
                  <a:pt x="4038268" y="0"/>
                </a:lnTo>
                <a:lnTo>
                  <a:pt x="4038268" y="2841472"/>
                </a:lnTo>
                <a:lnTo>
                  <a:pt x="0" y="2841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28700" y="2613530"/>
            <a:ext cx="5917462" cy="6735427"/>
          </a:xfrm>
          <a:custGeom>
            <a:avLst/>
            <a:gdLst/>
            <a:ahLst/>
            <a:cxnLst/>
            <a:rect l="l" t="t" r="r" b="b"/>
            <a:pathLst>
              <a:path w="5917462" h="6735427">
                <a:moveTo>
                  <a:pt x="0" y="0"/>
                </a:moveTo>
                <a:lnTo>
                  <a:pt x="5917462" y="0"/>
                </a:lnTo>
                <a:lnTo>
                  <a:pt x="5917462" y="6735426"/>
                </a:lnTo>
                <a:lnTo>
                  <a:pt x="0" y="67354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258064" y="3266001"/>
            <a:ext cx="10537082" cy="5430484"/>
          </a:xfrm>
          <a:custGeom>
            <a:avLst/>
            <a:gdLst/>
            <a:ahLst/>
            <a:cxnLst/>
            <a:rect l="l" t="t" r="r" b="b"/>
            <a:pathLst>
              <a:path w="10537082" h="5430484">
                <a:moveTo>
                  <a:pt x="0" y="0"/>
                </a:moveTo>
                <a:lnTo>
                  <a:pt x="10537082" y="0"/>
                </a:lnTo>
                <a:lnTo>
                  <a:pt x="10537082" y="5430484"/>
                </a:lnTo>
                <a:lnTo>
                  <a:pt x="0" y="543048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651512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9965"/>
            <a:ext cx="18288000" cy="1219200"/>
            <a:chOff x="0" y="0"/>
            <a:chExt cx="4515556" cy="3010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5555" cy="301037"/>
            </a:xfrm>
            <a:custGeom>
              <a:avLst/>
              <a:gdLst/>
              <a:ahLst/>
              <a:cxnLst/>
              <a:rect l="l" t="t" r="r" b="b"/>
              <a:pathLst>
                <a:path w="4515555" h="301037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8323" y="1133475"/>
            <a:ext cx="18069677" cy="111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LAYOUT INTERNO</a:t>
            </a:r>
          </a:p>
        </p:txBody>
      </p:sp>
      <p:sp>
        <p:nvSpPr>
          <p:cNvPr id="7" name="Freeform 7"/>
          <p:cNvSpPr/>
          <p:nvPr/>
        </p:nvSpPr>
        <p:spPr>
          <a:xfrm>
            <a:off x="417553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5107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2660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0214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9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177328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35286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526605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702140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58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17912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35465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52660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70214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585" y="7698597"/>
            <a:ext cx="2319857" cy="2588403"/>
          </a:xfrm>
          <a:custGeom>
            <a:avLst/>
            <a:gdLst/>
            <a:ahLst/>
            <a:cxnLst/>
            <a:rect l="l" t="t" r="r" b="b"/>
            <a:pathLst>
              <a:path w="2319857" h="2588403">
                <a:moveTo>
                  <a:pt x="0" y="0"/>
                </a:moveTo>
                <a:lnTo>
                  <a:pt x="2319857" y="0"/>
                </a:lnTo>
                <a:lnTo>
                  <a:pt x="2319857" y="2588403"/>
                </a:lnTo>
                <a:lnTo>
                  <a:pt x="0" y="2588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43666" y="168656"/>
            <a:ext cx="2219053" cy="4114800"/>
          </a:xfrm>
          <a:custGeom>
            <a:avLst/>
            <a:gdLst/>
            <a:ahLst/>
            <a:cxnLst/>
            <a:rect l="l" t="t" r="r" b="b"/>
            <a:pathLst>
              <a:path w="2219053" h="4114800">
                <a:moveTo>
                  <a:pt x="0" y="0"/>
                </a:moveTo>
                <a:lnTo>
                  <a:pt x="2219053" y="0"/>
                </a:lnTo>
                <a:lnTo>
                  <a:pt x="22190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082603" y="6639085"/>
            <a:ext cx="3516284" cy="4114800"/>
          </a:xfrm>
          <a:custGeom>
            <a:avLst/>
            <a:gdLst/>
            <a:ahLst/>
            <a:cxnLst/>
            <a:rect l="l" t="t" r="r" b="b"/>
            <a:pathLst>
              <a:path w="3516284" h="4114800">
                <a:moveTo>
                  <a:pt x="0" y="0"/>
                </a:moveTo>
                <a:lnTo>
                  <a:pt x="3516284" y="0"/>
                </a:lnTo>
                <a:lnTo>
                  <a:pt x="3516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4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241105" y="417447"/>
            <a:ext cx="4038268" cy="2841472"/>
          </a:xfrm>
          <a:custGeom>
            <a:avLst/>
            <a:gdLst/>
            <a:ahLst/>
            <a:cxnLst/>
            <a:rect l="l" t="t" r="r" b="b"/>
            <a:pathLst>
              <a:path w="4038268" h="2841472">
                <a:moveTo>
                  <a:pt x="0" y="0"/>
                </a:moveTo>
                <a:lnTo>
                  <a:pt x="4038268" y="0"/>
                </a:lnTo>
                <a:lnTo>
                  <a:pt x="4038268" y="2841472"/>
                </a:lnTo>
                <a:lnTo>
                  <a:pt x="0" y="2841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28700" y="2613530"/>
            <a:ext cx="5917462" cy="6735427"/>
          </a:xfrm>
          <a:custGeom>
            <a:avLst/>
            <a:gdLst/>
            <a:ahLst/>
            <a:cxnLst/>
            <a:rect l="l" t="t" r="r" b="b"/>
            <a:pathLst>
              <a:path w="5917462" h="6735427">
                <a:moveTo>
                  <a:pt x="0" y="0"/>
                </a:moveTo>
                <a:lnTo>
                  <a:pt x="5917462" y="0"/>
                </a:lnTo>
                <a:lnTo>
                  <a:pt x="5917462" y="6735426"/>
                </a:lnTo>
                <a:lnTo>
                  <a:pt x="0" y="67354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258064" y="3266001"/>
            <a:ext cx="10537082" cy="5430484"/>
          </a:xfrm>
          <a:custGeom>
            <a:avLst/>
            <a:gdLst/>
            <a:ahLst/>
            <a:cxnLst/>
            <a:rect l="l" t="t" r="r" b="b"/>
            <a:pathLst>
              <a:path w="10537082" h="5430484">
                <a:moveTo>
                  <a:pt x="0" y="0"/>
                </a:moveTo>
                <a:lnTo>
                  <a:pt x="10537082" y="0"/>
                </a:lnTo>
                <a:lnTo>
                  <a:pt x="10537082" y="5430484"/>
                </a:lnTo>
                <a:lnTo>
                  <a:pt x="0" y="543048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2225" b="-2225"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9965"/>
            <a:ext cx="18288000" cy="1219200"/>
            <a:chOff x="0" y="0"/>
            <a:chExt cx="4515556" cy="3010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5555" cy="301037"/>
            </a:xfrm>
            <a:custGeom>
              <a:avLst/>
              <a:gdLst/>
              <a:ahLst/>
              <a:cxnLst/>
              <a:rect l="l" t="t" r="r" b="b"/>
              <a:pathLst>
                <a:path w="4515555" h="301037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8323" y="1133475"/>
            <a:ext cx="18069677" cy="111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LAYOUT INTERNO</a:t>
            </a:r>
          </a:p>
        </p:txBody>
      </p:sp>
      <p:sp>
        <p:nvSpPr>
          <p:cNvPr id="7" name="Freeform 7"/>
          <p:cNvSpPr/>
          <p:nvPr/>
        </p:nvSpPr>
        <p:spPr>
          <a:xfrm>
            <a:off x="417553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5107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2660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0214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9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177328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35286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526605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702140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58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17912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35465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52660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70214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585" y="7698597"/>
            <a:ext cx="2319857" cy="2588403"/>
          </a:xfrm>
          <a:custGeom>
            <a:avLst/>
            <a:gdLst/>
            <a:ahLst/>
            <a:cxnLst/>
            <a:rect l="l" t="t" r="r" b="b"/>
            <a:pathLst>
              <a:path w="2319857" h="2588403">
                <a:moveTo>
                  <a:pt x="0" y="0"/>
                </a:moveTo>
                <a:lnTo>
                  <a:pt x="2319857" y="0"/>
                </a:lnTo>
                <a:lnTo>
                  <a:pt x="2319857" y="2588403"/>
                </a:lnTo>
                <a:lnTo>
                  <a:pt x="0" y="2588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43666" y="168656"/>
            <a:ext cx="2219053" cy="4114800"/>
          </a:xfrm>
          <a:custGeom>
            <a:avLst/>
            <a:gdLst/>
            <a:ahLst/>
            <a:cxnLst/>
            <a:rect l="l" t="t" r="r" b="b"/>
            <a:pathLst>
              <a:path w="2219053" h="4114800">
                <a:moveTo>
                  <a:pt x="0" y="0"/>
                </a:moveTo>
                <a:lnTo>
                  <a:pt x="2219053" y="0"/>
                </a:lnTo>
                <a:lnTo>
                  <a:pt x="22190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082603" y="6639085"/>
            <a:ext cx="3516284" cy="4114800"/>
          </a:xfrm>
          <a:custGeom>
            <a:avLst/>
            <a:gdLst/>
            <a:ahLst/>
            <a:cxnLst/>
            <a:rect l="l" t="t" r="r" b="b"/>
            <a:pathLst>
              <a:path w="3516284" h="4114800">
                <a:moveTo>
                  <a:pt x="0" y="0"/>
                </a:moveTo>
                <a:lnTo>
                  <a:pt x="3516284" y="0"/>
                </a:lnTo>
                <a:lnTo>
                  <a:pt x="3516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4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241105" y="417447"/>
            <a:ext cx="4038268" cy="2841472"/>
          </a:xfrm>
          <a:custGeom>
            <a:avLst/>
            <a:gdLst/>
            <a:ahLst/>
            <a:cxnLst/>
            <a:rect l="l" t="t" r="r" b="b"/>
            <a:pathLst>
              <a:path w="4038268" h="2841472">
                <a:moveTo>
                  <a:pt x="0" y="0"/>
                </a:moveTo>
                <a:lnTo>
                  <a:pt x="4038268" y="0"/>
                </a:lnTo>
                <a:lnTo>
                  <a:pt x="4038268" y="2841472"/>
                </a:lnTo>
                <a:lnTo>
                  <a:pt x="0" y="2841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28700" y="2613530"/>
            <a:ext cx="5917462" cy="6735427"/>
          </a:xfrm>
          <a:custGeom>
            <a:avLst/>
            <a:gdLst/>
            <a:ahLst/>
            <a:cxnLst/>
            <a:rect l="l" t="t" r="r" b="b"/>
            <a:pathLst>
              <a:path w="5917462" h="6735427">
                <a:moveTo>
                  <a:pt x="0" y="0"/>
                </a:moveTo>
                <a:lnTo>
                  <a:pt x="5917462" y="0"/>
                </a:lnTo>
                <a:lnTo>
                  <a:pt x="5917462" y="6735426"/>
                </a:lnTo>
                <a:lnTo>
                  <a:pt x="0" y="67354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327413" y="2901543"/>
            <a:ext cx="9931887" cy="6159400"/>
          </a:xfrm>
          <a:custGeom>
            <a:avLst/>
            <a:gdLst/>
            <a:ahLst/>
            <a:cxnLst/>
            <a:rect l="l" t="t" r="r" b="b"/>
            <a:pathLst>
              <a:path w="9931887" h="6159400">
                <a:moveTo>
                  <a:pt x="0" y="0"/>
                </a:moveTo>
                <a:lnTo>
                  <a:pt x="9931887" y="0"/>
                </a:lnTo>
                <a:lnTo>
                  <a:pt x="9931887" y="6159400"/>
                </a:lnTo>
                <a:lnTo>
                  <a:pt x="0" y="6159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9965"/>
            <a:ext cx="18288000" cy="1219200"/>
            <a:chOff x="0" y="0"/>
            <a:chExt cx="4515556" cy="3010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5555" cy="301037"/>
            </a:xfrm>
            <a:custGeom>
              <a:avLst/>
              <a:gdLst/>
              <a:ahLst/>
              <a:cxnLst/>
              <a:rect l="l" t="t" r="r" b="b"/>
              <a:pathLst>
                <a:path w="4515555" h="301037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8323" y="1133475"/>
            <a:ext cx="18069677" cy="111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LAYOUT EXTERNO</a:t>
            </a:r>
          </a:p>
        </p:txBody>
      </p:sp>
      <p:sp>
        <p:nvSpPr>
          <p:cNvPr id="7" name="Freeform 7"/>
          <p:cNvSpPr/>
          <p:nvPr/>
        </p:nvSpPr>
        <p:spPr>
          <a:xfrm>
            <a:off x="417553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5107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2660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0214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9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177328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35286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526605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702140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58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17912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35465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52660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70214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585" y="7698597"/>
            <a:ext cx="2319857" cy="2588403"/>
          </a:xfrm>
          <a:custGeom>
            <a:avLst/>
            <a:gdLst/>
            <a:ahLst/>
            <a:cxnLst/>
            <a:rect l="l" t="t" r="r" b="b"/>
            <a:pathLst>
              <a:path w="2319857" h="2588403">
                <a:moveTo>
                  <a:pt x="0" y="0"/>
                </a:moveTo>
                <a:lnTo>
                  <a:pt x="2319857" y="0"/>
                </a:lnTo>
                <a:lnTo>
                  <a:pt x="2319857" y="2588403"/>
                </a:lnTo>
                <a:lnTo>
                  <a:pt x="0" y="2588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43666" y="168656"/>
            <a:ext cx="2219053" cy="4114800"/>
          </a:xfrm>
          <a:custGeom>
            <a:avLst/>
            <a:gdLst/>
            <a:ahLst/>
            <a:cxnLst/>
            <a:rect l="l" t="t" r="r" b="b"/>
            <a:pathLst>
              <a:path w="2219053" h="4114800">
                <a:moveTo>
                  <a:pt x="0" y="0"/>
                </a:moveTo>
                <a:lnTo>
                  <a:pt x="2219053" y="0"/>
                </a:lnTo>
                <a:lnTo>
                  <a:pt x="22190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082603" y="6639085"/>
            <a:ext cx="3516284" cy="4114800"/>
          </a:xfrm>
          <a:custGeom>
            <a:avLst/>
            <a:gdLst/>
            <a:ahLst/>
            <a:cxnLst/>
            <a:rect l="l" t="t" r="r" b="b"/>
            <a:pathLst>
              <a:path w="3516284" h="4114800">
                <a:moveTo>
                  <a:pt x="0" y="0"/>
                </a:moveTo>
                <a:lnTo>
                  <a:pt x="3516284" y="0"/>
                </a:lnTo>
                <a:lnTo>
                  <a:pt x="3516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4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241105" y="417447"/>
            <a:ext cx="4038268" cy="2841472"/>
          </a:xfrm>
          <a:custGeom>
            <a:avLst/>
            <a:gdLst/>
            <a:ahLst/>
            <a:cxnLst/>
            <a:rect l="l" t="t" r="r" b="b"/>
            <a:pathLst>
              <a:path w="4038268" h="2841472">
                <a:moveTo>
                  <a:pt x="0" y="0"/>
                </a:moveTo>
                <a:lnTo>
                  <a:pt x="4038268" y="0"/>
                </a:lnTo>
                <a:lnTo>
                  <a:pt x="4038268" y="2841472"/>
                </a:lnTo>
                <a:lnTo>
                  <a:pt x="0" y="2841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541843" y="3180086"/>
            <a:ext cx="6652441" cy="5984227"/>
          </a:xfrm>
          <a:custGeom>
            <a:avLst/>
            <a:gdLst/>
            <a:ahLst/>
            <a:cxnLst/>
            <a:rect l="l" t="t" r="r" b="b"/>
            <a:pathLst>
              <a:path w="6652441" h="5984227">
                <a:moveTo>
                  <a:pt x="0" y="0"/>
                </a:moveTo>
                <a:lnTo>
                  <a:pt x="6652441" y="0"/>
                </a:lnTo>
                <a:lnTo>
                  <a:pt x="6652441" y="5984228"/>
                </a:lnTo>
                <a:lnTo>
                  <a:pt x="0" y="59842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668260" y="3050204"/>
            <a:ext cx="10164639" cy="6243993"/>
          </a:xfrm>
          <a:custGeom>
            <a:avLst/>
            <a:gdLst/>
            <a:ahLst/>
            <a:cxnLst/>
            <a:rect l="l" t="t" r="r" b="b"/>
            <a:pathLst>
              <a:path w="10164639" h="6243993">
                <a:moveTo>
                  <a:pt x="0" y="0"/>
                </a:moveTo>
                <a:lnTo>
                  <a:pt x="10164639" y="0"/>
                </a:lnTo>
                <a:lnTo>
                  <a:pt x="10164639" y="6243992"/>
                </a:lnTo>
                <a:lnTo>
                  <a:pt x="0" y="624399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C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05838" y="1730695"/>
            <a:ext cx="8631759" cy="1765759"/>
          </a:xfrm>
          <a:custGeom>
            <a:avLst/>
            <a:gdLst/>
            <a:ahLst/>
            <a:cxnLst/>
            <a:rect l="l" t="t" r="r" b="b"/>
            <a:pathLst>
              <a:path w="8631759" h="1765759">
                <a:moveTo>
                  <a:pt x="0" y="0"/>
                </a:moveTo>
                <a:lnTo>
                  <a:pt x="8631760" y="0"/>
                </a:lnTo>
                <a:lnTo>
                  <a:pt x="8631760" y="1765759"/>
                </a:lnTo>
                <a:lnTo>
                  <a:pt x="0" y="1765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13647" y="5260669"/>
            <a:ext cx="2701120" cy="5035946"/>
            <a:chOff x="0" y="0"/>
            <a:chExt cx="711406" cy="13263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1406" cy="1326340"/>
            </a:xfrm>
            <a:custGeom>
              <a:avLst/>
              <a:gdLst/>
              <a:ahLst/>
              <a:cxnLst/>
              <a:rect l="l" t="t" r="r" b="b"/>
              <a:pathLst>
                <a:path w="711406" h="1326340">
                  <a:moveTo>
                    <a:pt x="0" y="0"/>
                  </a:moveTo>
                  <a:lnTo>
                    <a:pt x="711406" y="0"/>
                  </a:lnTo>
                  <a:lnTo>
                    <a:pt x="711406" y="1326340"/>
                  </a:lnTo>
                  <a:lnTo>
                    <a:pt x="0" y="1326340"/>
                  </a:lnTo>
                  <a:close/>
                </a:path>
              </a:pathLst>
            </a:custGeom>
            <a:solidFill>
              <a:srgbClr val="D2E8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11406" cy="13644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433816" y="5251054"/>
            <a:ext cx="12854184" cy="5035946"/>
            <a:chOff x="0" y="0"/>
            <a:chExt cx="3385464" cy="13263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85464" cy="1326340"/>
            </a:xfrm>
            <a:custGeom>
              <a:avLst/>
              <a:gdLst/>
              <a:ahLst/>
              <a:cxnLst/>
              <a:rect l="l" t="t" r="r" b="b"/>
              <a:pathLst>
                <a:path w="3385464" h="1326340">
                  <a:moveTo>
                    <a:pt x="0" y="0"/>
                  </a:moveTo>
                  <a:lnTo>
                    <a:pt x="3385464" y="0"/>
                  </a:lnTo>
                  <a:lnTo>
                    <a:pt x="3385464" y="1326340"/>
                  </a:lnTo>
                  <a:lnTo>
                    <a:pt x="0" y="1326340"/>
                  </a:lnTo>
                  <a:close/>
                </a:path>
              </a:pathLst>
            </a:custGeom>
            <a:solidFill>
              <a:srgbClr val="294F87">
                <a:alpha val="5882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385464" cy="13644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254967" y="6418433"/>
            <a:ext cx="2427999" cy="2418515"/>
            <a:chOff x="0" y="0"/>
            <a:chExt cx="6502400" cy="6477000"/>
          </a:xfrm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11183" r="223" b="-36553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641819" y="6418433"/>
            <a:ext cx="2470273" cy="2460624"/>
            <a:chOff x="0" y="0"/>
            <a:chExt cx="6502400" cy="6477000"/>
          </a:xfrm>
        </p:grpSpPr>
        <p:sp>
          <p:nvSpPr>
            <p:cNvPr id="13" name="Freeform 1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6597" r="-6597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285" y="5251054"/>
            <a:ext cx="2682347" cy="5035946"/>
            <a:chOff x="0" y="0"/>
            <a:chExt cx="706462" cy="13263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6462" cy="1326340"/>
            </a:xfrm>
            <a:custGeom>
              <a:avLst/>
              <a:gdLst/>
              <a:ahLst/>
              <a:cxnLst/>
              <a:rect l="l" t="t" r="r" b="b"/>
              <a:pathLst>
                <a:path w="706462" h="1326340">
                  <a:moveTo>
                    <a:pt x="0" y="0"/>
                  </a:moveTo>
                  <a:lnTo>
                    <a:pt x="706462" y="0"/>
                  </a:lnTo>
                  <a:lnTo>
                    <a:pt x="706462" y="1326340"/>
                  </a:lnTo>
                  <a:lnTo>
                    <a:pt x="0" y="1326340"/>
                  </a:lnTo>
                  <a:close/>
                </a:path>
              </a:pathLst>
            </a:custGeom>
            <a:solidFill>
              <a:srgbClr val="1673E6">
                <a:alpha val="9098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706462" cy="13644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6880" y="6418433"/>
            <a:ext cx="2527159" cy="2517287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560" r="-894" b="-560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8038038" y="6418433"/>
            <a:ext cx="2460905" cy="2451292"/>
            <a:chOff x="0" y="0"/>
            <a:chExt cx="6502400" cy="6477000"/>
          </a:xfrm>
        </p:grpSpPr>
        <p:sp>
          <p:nvSpPr>
            <p:cNvPr id="22" name="Freeform 2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6833" r="223" b="-16833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5433816" y="6418433"/>
            <a:ext cx="2461347" cy="2451732"/>
            <a:chOff x="0" y="0"/>
            <a:chExt cx="6502400" cy="6477000"/>
          </a:xfrm>
        </p:grpSpPr>
        <p:sp>
          <p:nvSpPr>
            <p:cNvPr id="25" name="Freeform 2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2943" r="-4292" b="-1590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2832051" y="6393391"/>
            <a:ext cx="2461347" cy="2451732"/>
            <a:chOff x="0" y="0"/>
            <a:chExt cx="6502400" cy="6477000"/>
          </a:xfrm>
        </p:grpSpPr>
        <p:sp>
          <p:nvSpPr>
            <p:cNvPr id="28" name="Freeform 2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18270" r="223" b="-59505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86880" y="301081"/>
            <a:ext cx="18069677" cy="1157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17"/>
              </a:lnSpc>
            </a:pPr>
            <a:r>
              <a:rPr lang="en-US" sz="8334" spc="1191">
                <a:solidFill>
                  <a:srgbClr val="000000"/>
                </a:solidFill>
                <a:latin typeface="Hammersmith One"/>
              </a:rPr>
              <a:t>EQUIPE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0" y="4029854"/>
            <a:ext cx="18288000" cy="728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8"/>
              </a:lnSpc>
            </a:pPr>
            <a:r>
              <a:rPr lang="en-US" sz="4981" spc="712">
                <a:solidFill>
                  <a:srgbClr val="000000"/>
                </a:solidFill>
                <a:latin typeface="Belgrano"/>
              </a:rPr>
              <a:t>INTEGRANTES</a:t>
            </a:r>
          </a:p>
        </p:txBody>
      </p: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5825841" y="6418433"/>
            <a:ext cx="2391943" cy="2382600"/>
            <a:chOff x="0" y="0"/>
            <a:chExt cx="6502400" cy="6477000"/>
          </a:xfrm>
        </p:grpSpPr>
        <p:sp>
          <p:nvSpPr>
            <p:cNvPr id="33" name="Freeform 3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5247" r="223" b="-72528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F8BE7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36471" y="8985726"/>
            <a:ext cx="2655162" cy="111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4"/>
              </a:lnSpc>
              <a:spcBef>
                <a:spcPct val="0"/>
              </a:spcBef>
            </a:pPr>
            <a:r>
              <a:rPr lang="en-US" sz="3837" spc="548">
                <a:solidFill>
                  <a:srgbClr val="FFFFFF"/>
                </a:solidFill>
                <a:latin typeface="Belgrano"/>
              </a:rPr>
              <a:t>SCRUM MASTER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771191" y="9090768"/>
            <a:ext cx="2643575" cy="930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9"/>
              </a:lnSpc>
            </a:pPr>
            <a:r>
              <a:rPr lang="en-US" sz="3244" spc="464">
                <a:solidFill>
                  <a:srgbClr val="000000"/>
                </a:solidFill>
                <a:latin typeface="Belgrano"/>
              </a:rPr>
              <a:t>PRODUCT</a:t>
            </a:r>
          </a:p>
          <a:p>
            <a:pPr algn="ctr">
              <a:lnSpc>
                <a:spcPts val="3699"/>
              </a:lnSpc>
              <a:spcBef>
                <a:spcPct val="0"/>
              </a:spcBef>
            </a:pPr>
            <a:r>
              <a:rPr lang="en-US" sz="3244" spc="464">
                <a:solidFill>
                  <a:srgbClr val="000000"/>
                </a:solidFill>
                <a:latin typeface="Belgrano"/>
              </a:rPr>
              <a:t>OWNER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643722" y="9242952"/>
            <a:ext cx="7104215" cy="77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1"/>
              </a:lnSpc>
              <a:spcBef>
                <a:spcPct val="0"/>
              </a:spcBef>
            </a:pPr>
            <a:r>
              <a:rPr lang="en-US" sz="5308" spc="759">
                <a:solidFill>
                  <a:srgbClr val="FFFFFF"/>
                </a:solidFill>
                <a:latin typeface="Belgrano"/>
              </a:rPr>
              <a:t>SCRUM TEAM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87528" y="5605864"/>
            <a:ext cx="1925862" cy="59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ANDRÉ ANTUNES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077499" y="5606082"/>
            <a:ext cx="1888629" cy="59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VITOR 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FERNANDO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090534" y="5605864"/>
            <a:ext cx="1147911" cy="59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JOÃO 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PEDRO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405288" y="5605864"/>
            <a:ext cx="1726406" cy="59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DANIELLE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VIEIRA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871017" y="5605864"/>
            <a:ext cx="2443922" cy="59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000000"/>
                </a:solidFill>
                <a:latin typeface="Belgrano"/>
              </a:rPr>
              <a:t> DÉBORA VALENTE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068398" y="5606082"/>
            <a:ext cx="1585020" cy="59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GABRIEL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MOREIRA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588127" y="5606082"/>
            <a:ext cx="1761679" cy="59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RONILSON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100" spc="300">
                <a:solidFill>
                  <a:srgbClr val="FFFFFF"/>
                </a:solidFill>
                <a:latin typeface="Belgrano"/>
              </a:rPr>
              <a:t>GOULART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9965"/>
            <a:ext cx="18288000" cy="1219200"/>
            <a:chOff x="0" y="0"/>
            <a:chExt cx="4515556" cy="3010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5555" cy="301037"/>
            </a:xfrm>
            <a:custGeom>
              <a:avLst/>
              <a:gdLst/>
              <a:ahLst/>
              <a:cxnLst/>
              <a:rect l="l" t="t" r="r" b="b"/>
              <a:pathLst>
                <a:path w="4515555" h="301037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8323" y="1133475"/>
            <a:ext cx="18069677" cy="111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LAYOUT EXTERNO</a:t>
            </a:r>
          </a:p>
        </p:txBody>
      </p:sp>
      <p:sp>
        <p:nvSpPr>
          <p:cNvPr id="7" name="Freeform 7"/>
          <p:cNvSpPr/>
          <p:nvPr/>
        </p:nvSpPr>
        <p:spPr>
          <a:xfrm>
            <a:off x="417553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5107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2660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0214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9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177328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35286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526605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702140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58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17912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35465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52660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70214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585" y="7698597"/>
            <a:ext cx="2319857" cy="2588403"/>
          </a:xfrm>
          <a:custGeom>
            <a:avLst/>
            <a:gdLst/>
            <a:ahLst/>
            <a:cxnLst/>
            <a:rect l="l" t="t" r="r" b="b"/>
            <a:pathLst>
              <a:path w="2319857" h="2588403">
                <a:moveTo>
                  <a:pt x="0" y="0"/>
                </a:moveTo>
                <a:lnTo>
                  <a:pt x="2319857" y="0"/>
                </a:lnTo>
                <a:lnTo>
                  <a:pt x="2319857" y="2588403"/>
                </a:lnTo>
                <a:lnTo>
                  <a:pt x="0" y="2588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43666" y="168656"/>
            <a:ext cx="2219053" cy="4114800"/>
          </a:xfrm>
          <a:custGeom>
            <a:avLst/>
            <a:gdLst/>
            <a:ahLst/>
            <a:cxnLst/>
            <a:rect l="l" t="t" r="r" b="b"/>
            <a:pathLst>
              <a:path w="2219053" h="4114800">
                <a:moveTo>
                  <a:pt x="0" y="0"/>
                </a:moveTo>
                <a:lnTo>
                  <a:pt x="2219053" y="0"/>
                </a:lnTo>
                <a:lnTo>
                  <a:pt x="22190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082603" y="6639085"/>
            <a:ext cx="3516284" cy="4114800"/>
          </a:xfrm>
          <a:custGeom>
            <a:avLst/>
            <a:gdLst/>
            <a:ahLst/>
            <a:cxnLst/>
            <a:rect l="l" t="t" r="r" b="b"/>
            <a:pathLst>
              <a:path w="3516284" h="4114800">
                <a:moveTo>
                  <a:pt x="0" y="0"/>
                </a:moveTo>
                <a:lnTo>
                  <a:pt x="3516284" y="0"/>
                </a:lnTo>
                <a:lnTo>
                  <a:pt x="3516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4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241105" y="417447"/>
            <a:ext cx="4038268" cy="2841472"/>
          </a:xfrm>
          <a:custGeom>
            <a:avLst/>
            <a:gdLst/>
            <a:ahLst/>
            <a:cxnLst/>
            <a:rect l="l" t="t" r="r" b="b"/>
            <a:pathLst>
              <a:path w="4038268" h="2841472">
                <a:moveTo>
                  <a:pt x="0" y="0"/>
                </a:moveTo>
                <a:lnTo>
                  <a:pt x="4038268" y="0"/>
                </a:lnTo>
                <a:lnTo>
                  <a:pt x="4038268" y="2841472"/>
                </a:lnTo>
                <a:lnTo>
                  <a:pt x="0" y="2841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541843" y="3180086"/>
            <a:ext cx="6652441" cy="5984227"/>
          </a:xfrm>
          <a:custGeom>
            <a:avLst/>
            <a:gdLst/>
            <a:ahLst/>
            <a:cxnLst/>
            <a:rect l="l" t="t" r="r" b="b"/>
            <a:pathLst>
              <a:path w="6652441" h="5984227">
                <a:moveTo>
                  <a:pt x="0" y="0"/>
                </a:moveTo>
                <a:lnTo>
                  <a:pt x="6652441" y="0"/>
                </a:lnTo>
                <a:lnTo>
                  <a:pt x="6652441" y="5984228"/>
                </a:lnTo>
                <a:lnTo>
                  <a:pt x="0" y="59842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668260" y="3050204"/>
            <a:ext cx="10164639" cy="6243993"/>
          </a:xfrm>
          <a:custGeom>
            <a:avLst/>
            <a:gdLst/>
            <a:ahLst/>
            <a:cxnLst/>
            <a:rect l="l" t="t" r="r" b="b"/>
            <a:pathLst>
              <a:path w="10164639" h="6243993">
                <a:moveTo>
                  <a:pt x="0" y="0"/>
                </a:moveTo>
                <a:lnTo>
                  <a:pt x="10164639" y="0"/>
                </a:lnTo>
                <a:lnTo>
                  <a:pt x="10164639" y="6243992"/>
                </a:lnTo>
                <a:lnTo>
                  <a:pt x="0" y="624399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609" r="-609"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916650" cy="18916650"/>
          </a:xfrm>
          <a:custGeom>
            <a:avLst/>
            <a:gdLst/>
            <a:ahLst/>
            <a:cxnLst/>
            <a:rect l="l" t="t" r="r" b="b"/>
            <a:pathLst>
              <a:path w="18916650" h="18916650">
                <a:moveTo>
                  <a:pt x="0" y="0"/>
                </a:moveTo>
                <a:lnTo>
                  <a:pt x="18916650" y="0"/>
                </a:lnTo>
                <a:lnTo>
                  <a:pt x="18916650" y="18916650"/>
                </a:lnTo>
                <a:lnTo>
                  <a:pt x="0" y="18916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85725" cap="sq">
            <a:solidFill>
              <a:srgbClr val="0173E4">
                <a:alpha val="12941"/>
              </a:srgbClr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593951" y="581581"/>
            <a:ext cx="15061998" cy="1999138"/>
          </a:xfrm>
          <a:custGeom>
            <a:avLst/>
            <a:gdLst/>
            <a:ahLst/>
            <a:cxnLst/>
            <a:rect l="l" t="t" r="r" b="b"/>
            <a:pathLst>
              <a:path w="15061998" h="1999138">
                <a:moveTo>
                  <a:pt x="0" y="0"/>
                </a:moveTo>
                <a:lnTo>
                  <a:pt x="15061998" y="0"/>
                </a:lnTo>
                <a:lnTo>
                  <a:pt x="15061998" y="1999138"/>
                </a:lnTo>
                <a:lnTo>
                  <a:pt x="0" y="19991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358957" y="757753"/>
            <a:ext cx="21026258" cy="1646794"/>
            <a:chOff x="0" y="0"/>
            <a:chExt cx="28035011" cy="2195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738239" cy="2195725"/>
            </a:xfrm>
            <a:custGeom>
              <a:avLst/>
              <a:gdLst/>
              <a:ahLst/>
              <a:cxnLst/>
              <a:rect l="l" t="t" r="r" b="b"/>
              <a:pathLst>
                <a:path w="7738239" h="2195725">
                  <a:moveTo>
                    <a:pt x="0" y="0"/>
                  </a:moveTo>
                  <a:lnTo>
                    <a:pt x="7738239" y="0"/>
                  </a:lnTo>
                  <a:lnTo>
                    <a:pt x="7738239" y="2195725"/>
                  </a:lnTo>
                  <a:lnTo>
                    <a:pt x="0" y="2195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7738239" y="490307"/>
              <a:ext cx="20296772" cy="1291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8"/>
                </a:lnSpc>
              </a:pPr>
              <a:r>
                <a:rPr lang="en-US" sz="6737" spc="963">
                  <a:solidFill>
                    <a:srgbClr val="000000"/>
                  </a:solidFill>
                  <a:latin typeface="Hammersmith One Bold Italics"/>
                </a:rPr>
                <a:t>ÁVEL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-462340">
            <a:off x="15243827" y="2213953"/>
            <a:ext cx="1978457" cy="1679890"/>
          </a:xfrm>
          <a:custGeom>
            <a:avLst/>
            <a:gdLst/>
            <a:ahLst/>
            <a:cxnLst/>
            <a:rect l="l" t="t" r="r" b="b"/>
            <a:pathLst>
              <a:path w="1978457" h="1679890">
                <a:moveTo>
                  <a:pt x="0" y="0"/>
                </a:moveTo>
                <a:lnTo>
                  <a:pt x="1978457" y="0"/>
                </a:lnTo>
                <a:lnTo>
                  <a:pt x="1978457" y="1679889"/>
                </a:lnTo>
                <a:lnTo>
                  <a:pt x="0" y="1679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982909">
            <a:off x="16019812" y="247026"/>
            <a:ext cx="1652753" cy="1652753"/>
          </a:xfrm>
          <a:custGeom>
            <a:avLst/>
            <a:gdLst/>
            <a:ahLst/>
            <a:cxnLst/>
            <a:rect l="l" t="t" r="r" b="b"/>
            <a:pathLst>
              <a:path w="1652753" h="1652753">
                <a:moveTo>
                  <a:pt x="0" y="0"/>
                </a:moveTo>
                <a:lnTo>
                  <a:pt x="1652753" y="0"/>
                </a:lnTo>
                <a:lnTo>
                  <a:pt x="1652753" y="1652753"/>
                </a:lnTo>
                <a:lnTo>
                  <a:pt x="0" y="16527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06554" y="2792221"/>
            <a:ext cx="8248521" cy="7147278"/>
          </a:xfrm>
          <a:custGeom>
            <a:avLst/>
            <a:gdLst/>
            <a:ahLst/>
            <a:cxnLst/>
            <a:rect l="l" t="t" r="r" b="b"/>
            <a:pathLst>
              <a:path w="8248521" h="7147278">
                <a:moveTo>
                  <a:pt x="0" y="0"/>
                </a:moveTo>
                <a:lnTo>
                  <a:pt x="8248522" y="0"/>
                </a:lnTo>
                <a:lnTo>
                  <a:pt x="8248522" y="7147278"/>
                </a:lnTo>
                <a:lnTo>
                  <a:pt x="0" y="71472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4589" t="-8689" r="-3396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079536" y="2792221"/>
            <a:ext cx="5576413" cy="7147278"/>
          </a:xfrm>
          <a:custGeom>
            <a:avLst/>
            <a:gdLst/>
            <a:ahLst/>
            <a:cxnLst/>
            <a:rect l="l" t="t" r="r" b="b"/>
            <a:pathLst>
              <a:path w="5576413" h="7147278">
                <a:moveTo>
                  <a:pt x="0" y="0"/>
                </a:moveTo>
                <a:lnTo>
                  <a:pt x="5576413" y="0"/>
                </a:lnTo>
                <a:lnTo>
                  <a:pt x="5576413" y="7147278"/>
                </a:lnTo>
                <a:lnTo>
                  <a:pt x="0" y="714727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88522" b="-2317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60485" y="1056341"/>
            <a:ext cx="4657719" cy="1144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54"/>
              </a:lnSpc>
            </a:pPr>
            <a:r>
              <a:rPr lang="en-US" sz="8182" spc="1170">
                <a:solidFill>
                  <a:srgbClr val="000000"/>
                </a:solidFill>
                <a:latin typeface="Hammersmith One"/>
              </a:rPr>
              <a:t>ESPAÇO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916650" cy="18916650"/>
          </a:xfrm>
          <a:custGeom>
            <a:avLst/>
            <a:gdLst/>
            <a:ahLst/>
            <a:cxnLst/>
            <a:rect l="l" t="t" r="r" b="b"/>
            <a:pathLst>
              <a:path w="18916650" h="18916650">
                <a:moveTo>
                  <a:pt x="0" y="0"/>
                </a:moveTo>
                <a:lnTo>
                  <a:pt x="18916650" y="0"/>
                </a:lnTo>
                <a:lnTo>
                  <a:pt x="18916650" y="18916650"/>
                </a:lnTo>
                <a:lnTo>
                  <a:pt x="0" y="18916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85725" cap="sq">
            <a:solidFill>
              <a:srgbClr val="0173E4">
                <a:alpha val="12941"/>
              </a:srgbClr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593951" y="581581"/>
            <a:ext cx="15061998" cy="1999138"/>
          </a:xfrm>
          <a:custGeom>
            <a:avLst/>
            <a:gdLst/>
            <a:ahLst/>
            <a:cxnLst/>
            <a:rect l="l" t="t" r="r" b="b"/>
            <a:pathLst>
              <a:path w="15061998" h="1999138">
                <a:moveTo>
                  <a:pt x="0" y="0"/>
                </a:moveTo>
                <a:lnTo>
                  <a:pt x="15061998" y="0"/>
                </a:lnTo>
                <a:lnTo>
                  <a:pt x="15061998" y="1999138"/>
                </a:lnTo>
                <a:lnTo>
                  <a:pt x="0" y="19991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358957" y="757753"/>
            <a:ext cx="21026258" cy="1646794"/>
            <a:chOff x="0" y="0"/>
            <a:chExt cx="28035011" cy="2195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738239" cy="2195725"/>
            </a:xfrm>
            <a:custGeom>
              <a:avLst/>
              <a:gdLst/>
              <a:ahLst/>
              <a:cxnLst/>
              <a:rect l="l" t="t" r="r" b="b"/>
              <a:pathLst>
                <a:path w="7738239" h="2195725">
                  <a:moveTo>
                    <a:pt x="0" y="0"/>
                  </a:moveTo>
                  <a:lnTo>
                    <a:pt x="7738239" y="0"/>
                  </a:lnTo>
                  <a:lnTo>
                    <a:pt x="7738239" y="2195725"/>
                  </a:lnTo>
                  <a:lnTo>
                    <a:pt x="0" y="2195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7738239" y="490307"/>
              <a:ext cx="20296772" cy="1291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8"/>
                </a:lnSpc>
              </a:pPr>
              <a:r>
                <a:rPr lang="en-US" sz="6737" spc="963">
                  <a:solidFill>
                    <a:srgbClr val="000000"/>
                  </a:solidFill>
                  <a:latin typeface="Hammersmith One Bold Italics"/>
                </a:rPr>
                <a:t>ÁVEL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-462340">
            <a:off x="15243827" y="2213953"/>
            <a:ext cx="1978457" cy="1679890"/>
          </a:xfrm>
          <a:custGeom>
            <a:avLst/>
            <a:gdLst/>
            <a:ahLst/>
            <a:cxnLst/>
            <a:rect l="l" t="t" r="r" b="b"/>
            <a:pathLst>
              <a:path w="1978457" h="1679890">
                <a:moveTo>
                  <a:pt x="0" y="0"/>
                </a:moveTo>
                <a:lnTo>
                  <a:pt x="1978457" y="0"/>
                </a:lnTo>
                <a:lnTo>
                  <a:pt x="1978457" y="1679889"/>
                </a:lnTo>
                <a:lnTo>
                  <a:pt x="0" y="1679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982909">
            <a:off x="16019812" y="247026"/>
            <a:ext cx="1652753" cy="1652753"/>
          </a:xfrm>
          <a:custGeom>
            <a:avLst/>
            <a:gdLst/>
            <a:ahLst/>
            <a:cxnLst/>
            <a:rect l="l" t="t" r="r" b="b"/>
            <a:pathLst>
              <a:path w="1652753" h="1652753">
                <a:moveTo>
                  <a:pt x="0" y="0"/>
                </a:moveTo>
                <a:lnTo>
                  <a:pt x="1652753" y="0"/>
                </a:lnTo>
                <a:lnTo>
                  <a:pt x="1652753" y="1652753"/>
                </a:lnTo>
                <a:lnTo>
                  <a:pt x="0" y="16527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495342" y="2868713"/>
            <a:ext cx="11259216" cy="7085916"/>
          </a:xfrm>
          <a:custGeom>
            <a:avLst/>
            <a:gdLst/>
            <a:ahLst/>
            <a:cxnLst/>
            <a:rect l="l" t="t" r="r" b="b"/>
            <a:pathLst>
              <a:path w="11259216" h="7085916">
                <a:moveTo>
                  <a:pt x="0" y="0"/>
                </a:moveTo>
                <a:lnTo>
                  <a:pt x="11259216" y="0"/>
                </a:lnTo>
                <a:lnTo>
                  <a:pt x="11259216" y="7085915"/>
                </a:lnTo>
                <a:lnTo>
                  <a:pt x="0" y="70859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3824" t="-16474" r="-28451" b="-1564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260485" y="1056341"/>
            <a:ext cx="4657719" cy="1144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54"/>
              </a:lnSpc>
            </a:pPr>
            <a:r>
              <a:rPr lang="en-US" sz="8182" spc="1170">
                <a:solidFill>
                  <a:srgbClr val="000000"/>
                </a:solidFill>
                <a:latin typeface="Hammersmith One"/>
              </a:rPr>
              <a:t>ESPAÇO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9965"/>
            <a:ext cx="18288000" cy="1219200"/>
            <a:chOff x="0" y="0"/>
            <a:chExt cx="4515556" cy="3010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5555" cy="301037"/>
            </a:xfrm>
            <a:custGeom>
              <a:avLst/>
              <a:gdLst/>
              <a:ahLst/>
              <a:cxnLst/>
              <a:rect l="l" t="t" r="r" b="b"/>
              <a:pathLst>
                <a:path w="4515555" h="301037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8323" y="1133475"/>
            <a:ext cx="18069677" cy="111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PLANEJAMENTO FINANCEIRO</a:t>
            </a:r>
          </a:p>
        </p:txBody>
      </p:sp>
      <p:sp>
        <p:nvSpPr>
          <p:cNvPr id="7" name="Freeform 7"/>
          <p:cNvSpPr/>
          <p:nvPr/>
        </p:nvSpPr>
        <p:spPr>
          <a:xfrm>
            <a:off x="417553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5107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2660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0214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9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177328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35286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526605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702140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58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17912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35465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52660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70214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144875" y="7394213"/>
            <a:ext cx="3201362" cy="3057301"/>
          </a:xfrm>
          <a:custGeom>
            <a:avLst/>
            <a:gdLst/>
            <a:ahLst/>
            <a:cxnLst/>
            <a:rect l="l" t="t" r="r" b="b"/>
            <a:pathLst>
              <a:path w="3201362" h="3057301">
                <a:moveTo>
                  <a:pt x="0" y="0"/>
                </a:moveTo>
                <a:lnTo>
                  <a:pt x="3201362" y="0"/>
                </a:lnTo>
                <a:lnTo>
                  <a:pt x="3201362" y="3057301"/>
                </a:lnTo>
                <a:lnTo>
                  <a:pt x="0" y="3057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860764" y="3475925"/>
            <a:ext cx="3427236" cy="2818902"/>
          </a:xfrm>
          <a:custGeom>
            <a:avLst/>
            <a:gdLst/>
            <a:ahLst/>
            <a:cxnLst/>
            <a:rect l="l" t="t" r="r" b="b"/>
            <a:pathLst>
              <a:path w="3427236" h="2818902">
                <a:moveTo>
                  <a:pt x="0" y="0"/>
                </a:moveTo>
                <a:lnTo>
                  <a:pt x="3427236" y="0"/>
                </a:lnTo>
                <a:lnTo>
                  <a:pt x="3427236" y="2818902"/>
                </a:lnTo>
                <a:lnTo>
                  <a:pt x="0" y="2818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398832" y="2522790"/>
            <a:ext cx="15459053" cy="550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 Será necessário investir em produtos para a reforma, como moveis, tintas, pisos, luzes e decorações.</a:t>
            </a:r>
          </a:p>
          <a:p>
            <a:pPr>
              <a:lnSpc>
                <a:spcPts val="7279"/>
              </a:lnSpc>
            </a:pPr>
            <a:endParaRPr lang="en-US" sz="5199">
              <a:solidFill>
                <a:srgbClr val="000000"/>
              </a:solidFill>
              <a:latin typeface="Open Sans Bold"/>
            </a:endParaRP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Esse orçamento ficou em cerca de 33 mil reais.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C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36586" y="0"/>
            <a:ext cx="6042590" cy="10287000"/>
            <a:chOff x="0" y="0"/>
            <a:chExt cx="159146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1464" cy="2709333"/>
            </a:xfrm>
            <a:custGeom>
              <a:avLst/>
              <a:gdLst/>
              <a:ahLst/>
              <a:cxnLst/>
              <a:rect l="l" t="t" r="r" b="b"/>
              <a:pathLst>
                <a:path w="1591464" h="2709333">
                  <a:moveTo>
                    <a:pt x="0" y="0"/>
                  </a:moveTo>
                  <a:lnTo>
                    <a:pt x="1591464" y="0"/>
                  </a:lnTo>
                  <a:lnTo>
                    <a:pt x="15914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8A8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9146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6436586" cy="10287000"/>
            <a:chOff x="0" y="0"/>
            <a:chExt cx="169523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95233" cy="2709333"/>
            </a:xfrm>
            <a:custGeom>
              <a:avLst/>
              <a:gdLst/>
              <a:ahLst/>
              <a:cxnLst/>
              <a:rect l="l" t="t" r="r" b="b"/>
              <a:pathLst>
                <a:path w="1695233" h="2709333">
                  <a:moveTo>
                    <a:pt x="0" y="0"/>
                  </a:moveTo>
                  <a:lnTo>
                    <a:pt x="1695233" y="0"/>
                  </a:lnTo>
                  <a:lnTo>
                    <a:pt x="16952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952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78560" y="515845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479177" y="5798413"/>
            <a:ext cx="5808823" cy="4400184"/>
          </a:xfrm>
          <a:custGeom>
            <a:avLst/>
            <a:gdLst/>
            <a:ahLst/>
            <a:cxnLst/>
            <a:rect l="l" t="t" r="r" b="b"/>
            <a:pathLst>
              <a:path w="5808823" h="4400184">
                <a:moveTo>
                  <a:pt x="0" y="0"/>
                </a:moveTo>
                <a:lnTo>
                  <a:pt x="5808823" y="0"/>
                </a:lnTo>
                <a:lnTo>
                  <a:pt x="5808823" y="4400184"/>
                </a:lnTo>
                <a:lnTo>
                  <a:pt x="0" y="4400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617989" y="5664887"/>
            <a:ext cx="5453349" cy="4114800"/>
          </a:xfrm>
          <a:custGeom>
            <a:avLst/>
            <a:gdLst/>
            <a:ahLst/>
            <a:cxnLst/>
            <a:rect l="l" t="t" r="r" b="b"/>
            <a:pathLst>
              <a:path w="5453349" h="4114800">
                <a:moveTo>
                  <a:pt x="0" y="0"/>
                </a:moveTo>
                <a:lnTo>
                  <a:pt x="5453349" y="0"/>
                </a:lnTo>
                <a:lnTo>
                  <a:pt x="54533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330700">
            <a:off x="11608530" y="3078720"/>
            <a:ext cx="4937813" cy="7671744"/>
          </a:xfrm>
          <a:custGeom>
            <a:avLst/>
            <a:gdLst/>
            <a:ahLst/>
            <a:cxnLst/>
            <a:rect l="l" t="t" r="r" b="b"/>
            <a:pathLst>
              <a:path w="4937813" h="7671744">
                <a:moveTo>
                  <a:pt x="0" y="0"/>
                </a:moveTo>
                <a:lnTo>
                  <a:pt x="4937813" y="0"/>
                </a:lnTo>
                <a:lnTo>
                  <a:pt x="4937813" y="7671743"/>
                </a:lnTo>
                <a:lnTo>
                  <a:pt x="0" y="76717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356303">
            <a:off x="4059711" y="193786"/>
            <a:ext cx="10168579" cy="2777133"/>
          </a:xfrm>
          <a:custGeom>
            <a:avLst/>
            <a:gdLst/>
            <a:ahLst/>
            <a:cxnLst/>
            <a:rect l="l" t="t" r="r" b="b"/>
            <a:pathLst>
              <a:path w="10168579" h="2777133">
                <a:moveTo>
                  <a:pt x="0" y="0"/>
                </a:moveTo>
                <a:lnTo>
                  <a:pt x="10168578" y="0"/>
                </a:lnTo>
                <a:lnTo>
                  <a:pt x="10168578" y="2777133"/>
                </a:lnTo>
                <a:lnTo>
                  <a:pt x="0" y="27771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3034238" y="3430732"/>
            <a:ext cx="4776680" cy="1571655"/>
            <a:chOff x="0" y="0"/>
            <a:chExt cx="1258056" cy="4139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58056" cy="413934"/>
            </a:xfrm>
            <a:custGeom>
              <a:avLst/>
              <a:gdLst/>
              <a:ahLst/>
              <a:cxnLst/>
              <a:rect l="l" t="t" r="r" b="b"/>
              <a:pathLst>
                <a:path w="1258056" h="413934">
                  <a:moveTo>
                    <a:pt x="82659" y="0"/>
                  </a:moveTo>
                  <a:lnTo>
                    <a:pt x="1175396" y="0"/>
                  </a:lnTo>
                  <a:cubicBezTo>
                    <a:pt x="1221048" y="0"/>
                    <a:pt x="1258056" y="37008"/>
                    <a:pt x="1258056" y="82659"/>
                  </a:cubicBezTo>
                  <a:lnTo>
                    <a:pt x="1258056" y="331274"/>
                  </a:lnTo>
                  <a:cubicBezTo>
                    <a:pt x="1258056" y="376926"/>
                    <a:pt x="1221048" y="413934"/>
                    <a:pt x="1175396" y="413934"/>
                  </a:cubicBezTo>
                  <a:lnTo>
                    <a:pt x="82659" y="413934"/>
                  </a:lnTo>
                  <a:cubicBezTo>
                    <a:pt x="37008" y="413934"/>
                    <a:pt x="0" y="376926"/>
                    <a:pt x="0" y="331274"/>
                  </a:cubicBezTo>
                  <a:lnTo>
                    <a:pt x="0" y="82659"/>
                  </a:lnTo>
                  <a:cubicBezTo>
                    <a:pt x="0" y="37008"/>
                    <a:pt x="37008" y="0"/>
                    <a:pt x="82659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1258056" cy="404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7429718" y="3071217"/>
            <a:ext cx="4225725" cy="4114800"/>
          </a:xfrm>
          <a:custGeom>
            <a:avLst/>
            <a:gdLst/>
            <a:ahLst/>
            <a:cxnLst/>
            <a:rect l="l" t="t" r="r" b="b"/>
            <a:pathLst>
              <a:path w="4225725" h="4114800">
                <a:moveTo>
                  <a:pt x="0" y="0"/>
                </a:moveTo>
                <a:lnTo>
                  <a:pt x="4225726" y="0"/>
                </a:lnTo>
                <a:lnTo>
                  <a:pt x="42257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10347060">
            <a:off x="1529928" y="3473585"/>
            <a:ext cx="6561012" cy="5916840"/>
          </a:xfrm>
          <a:custGeom>
            <a:avLst/>
            <a:gdLst/>
            <a:ahLst/>
            <a:cxnLst/>
            <a:rect l="l" t="t" r="r" b="b"/>
            <a:pathLst>
              <a:path w="6561012" h="5916840">
                <a:moveTo>
                  <a:pt x="0" y="0"/>
                </a:moveTo>
                <a:lnTo>
                  <a:pt x="6561013" y="0"/>
                </a:lnTo>
                <a:lnTo>
                  <a:pt x="6561013" y="5916841"/>
                </a:lnTo>
                <a:lnTo>
                  <a:pt x="0" y="591684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lgDash"/>
            <a:miter/>
          </a:ln>
        </p:spPr>
      </p:sp>
      <p:grpSp>
        <p:nvGrpSpPr>
          <p:cNvPr id="18" name="Group 18"/>
          <p:cNvGrpSpPr/>
          <p:nvPr/>
        </p:nvGrpSpPr>
        <p:grpSpPr>
          <a:xfrm>
            <a:off x="0" y="3275478"/>
            <a:ext cx="4641161" cy="1517276"/>
            <a:chOff x="0" y="0"/>
            <a:chExt cx="1222363" cy="3996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2363" cy="399612"/>
            </a:xfrm>
            <a:custGeom>
              <a:avLst/>
              <a:gdLst/>
              <a:ahLst/>
              <a:cxnLst/>
              <a:rect l="l" t="t" r="r" b="b"/>
              <a:pathLst>
                <a:path w="1222363" h="399612">
                  <a:moveTo>
                    <a:pt x="85073" y="0"/>
                  </a:moveTo>
                  <a:lnTo>
                    <a:pt x="1137290" y="0"/>
                  </a:lnTo>
                  <a:cubicBezTo>
                    <a:pt x="1184275" y="0"/>
                    <a:pt x="1222363" y="38089"/>
                    <a:pt x="1222363" y="85073"/>
                  </a:cubicBezTo>
                  <a:lnTo>
                    <a:pt x="1222363" y="314539"/>
                  </a:lnTo>
                  <a:cubicBezTo>
                    <a:pt x="1222363" y="361523"/>
                    <a:pt x="1184275" y="399612"/>
                    <a:pt x="1137290" y="399612"/>
                  </a:cubicBezTo>
                  <a:lnTo>
                    <a:pt x="85073" y="399612"/>
                  </a:lnTo>
                  <a:cubicBezTo>
                    <a:pt x="38089" y="399612"/>
                    <a:pt x="0" y="361523"/>
                    <a:pt x="0" y="314539"/>
                  </a:cubicBezTo>
                  <a:lnTo>
                    <a:pt x="0" y="85073"/>
                  </a:lnTo>
                  <a:cubicBezTo>
                    <a:pt x="0" y="38089"/>
                    <a:pt x="38089" y="0"/>
                    <a:pt x="85073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9525"/>
              <a:ext cx="1222363" cy="390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7277" y="3376703"/>
            <a:ext cx="4449109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latin typeface="Belgrano"/>
              </a:rPr>
              <a:t>Novos Fornecedores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206708" y="7540708"/>
            <a:ext cx="4622109" cy="1571655"/>
            <a:chOff x="0" y="0"/>
            <a:chExt cx="1217346" cy="41393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17346" cy="413934"/>
            </a:xfrm>
            <a:custGeom>
              <a:avLst/>
              <a:gdLst/>
              <a:ahLst/>
              <a:cxnLst/>
              <a:rect l="l" t="t" r="r" b="b"/>
              <a:pathLst>
                <a:path w="1217346" h="413934">
                  <a:moveTo>
                    <a:pt x="85424" y="0"/>
                  </a:moveTo>
                  <a:lnTo>
                    <a:pt x="1131922" y="0"/>
                  </a:lnTo>
                  <a:cubicBezTo>
                    <a:pt x="1154578" y="0"/>
                    <a:pt x="1176306" y="9000"/>
                    <a:pt x="1192326" y="25020"/>
                  </a:cubicBezTo>
                  <a:cubicBezTo>
                    <a:pt x="1208346" y="41040"/>
                    <a:pt x="1217346" y="62768"/>
                    <a:pt x="1217346" y="85424"/>
                  </a:cubicBezTo>
                  <a:lnTo>
                    <a:pt x="1217346" y="328510"/>
                  </a:lnTo>
                  <a:cubicBezTo>
                    <a:pt x="1217346" y="375688"/>
                    <a:pt x="1179100" y="413934"/>
                    <a:pt x="1131922" y="413934"/>
                  </a:cubicBezTo>
                  <a:lnTo>
                    <a:pt x="85424" y="413934"/>
                  </a:lnTo>
                  <a:cubicBezTo>
                    <a:pt x="38246" y="413934"/>
                    <a:pt x="0" y="375688"/>
                    <a:pt x="0" y="328510"/>
                  </a:cubicBezTo>
                  <a:lnTo>
                    <a:pt x="0" y="85424"/>
                  </a:lnTo>
                  <a:cubicBezTo>
                    <a:pt x="0" y="38246"/>
                    <a:pt x="38246" y="0"/>
                    <a:pt x="85424" y="0"/>
                  </a:cubicBezTo>
                  <a:close/>
                </a:path>
              </a:pathLst>
            </a:custGeom>
            <a:solidFill>
              <a:srgbClr val="D2E8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9525"/>
              <a:ext cx="1217346" cy="404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034238" y="3527584"/>
            <a:ext cx="4776680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Belgrano"/>
              </a:rPr>
              <a:t>Finalização da Consultoria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712371" y="774797"/>
            <a:ext cx="10863257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Hagrid Medium"/>
              </a:rPr>
              <a:t>Proximos passos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206708" y="7975840"/>
            <a:ext cx="4622109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3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Belgrano"/>
              </a:rPr>
              <a:t>Delivery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44591">
            <a:off x="13700275" y="-3591366"/>
            <a:ext cx="6618601" cy="7182731"/>
          </a:xfrm>
          <a:custGeom>
            <a:avLst/>
            <a:gdLst/>
            <a:ahLst/>
            <a:cxnLst/>
            <a:rect l="l" t="t" r="r" b="b"/>
            <a:pathLst>
              <a:path w="6618601" h="7182731">
                <a:moveTo>
                  <a:pt x="0" y="0"/>
                </a:moveTo>
                <a:lnTo>
                  <a:pt x="6618600" y="0"/>
                </a:lnTo>
                <a:lnTo>
                  <a:pt x="6618600" y="7182732"/>
                </a:lnTo>
                <a:lnTo>
                  <a:pt x="0" y="7182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71525" y="2925584"/>
            <a:ext cx="16744950" cy="376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54"/>
              </a:lnSpc>
              <a:spcBef>
                <a:spcPct val="0"/>
              </a:spcBef>
            </a:pPr>
            <a:r>
              <a:rPr lang="en-US" sz="21467" u="none">
                <a:solidFill>
                  <a:srgbClr val="000000"/>
                </a:solidFill>
                <a:latin typeface="Hagrid Medium"/>
              </a:rPr>
              <a:t>Obrigado!</a:t>
            </a:r>
          </a:p>
        </p:txBody>
      </p:sp>
      <p:sp>
        <p:nvSpPr>
          <p:cNvPr id="4" name="Freeform 4"/>
          <p:cNvSpPr/>
          <p:nvPr/>
        </p:nvSpPr>
        <p:spPr>
          <a:xfrm rot="-5912699">
            <a:off x="-858563" y="5669350"/>
            <a:ext cx="5350632" cy="4689099"/>
          </a:xfrm>
          <a:custGeom>
            <a:avLst/>
            <a:gdLst/>
            <a:ahLst/>
            <a:cxnLst/>
            <a:rect l="l" t="t" r="r" b="b"/>
            <a:pathLst>
              <a:path w="5350632" h="4689099">
                <a:moveTo>
                  <a:pt x="0" y="0"/>
                </a:moveTo>
                <a:lnTo>
                  <a:pt x="5350632" y="0"/>
                </a:lnTo>
                <a:lnTo>
                  <a:pt x="5350632" y="4689099"/>
                </a:lnTo>
                <a:lnTo>
                  <a:pt x="0" y="46890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688332">
            <a:off x="-1299633" y="-1028700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670172">
            <a:off x="14681242" y="7200900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912699">
            <a:off x="-1339223" y="6298832"/>
            <a:ext cx="5350632" cy="4689099"/>
          </a:xfrm>
          <a:custGeom>
            <a:avLst/>
            <a:gdLst/>
            <a:ahLst/>
            <a:cxnLst/>
            <a:rect l="l" t="t" r="r" b="b"/>
            <a:pathLst>
              <a:path w="5350632" h="4689099">
                <a:moveTo>
                  <a:pt x="0" y="0"/>
                </a:moveTo>
                <a:lnTo>
                  <a:pt x="5350632" y="0"/>
                </a:lnTo>
                <a:lnTo>
                  <a:pt x="5350632" y="4689100"/>
                </a:lnTo>
                <a:lnTo>
                  <a:pt x="0" y="4689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13905" y="0"/>
            <a:ext cx="6460190" cy="5818921"/>
          </a:xfrm>
          <a:custGeom>
            <a:avLst/>
            <a:gdLst/>
            <a:ahLst/>
            <a:cxnLst/>
            <a:rect l="l" t="t" r="r" b="b"/>
            <a:pathLst>
              <a:path w="6460190" h="5818921">
                <a:moveTo>
                  <a:pt x="0" y="0"/>
                </a:moveTo>
                <a:lnTo>
                  <a:pt x="6460190" y="0"/>
                </a:lnTo>
                <a:lnTo>
                  <a:pt x="6460190" y="5818921"/>
                </a:lnTo>
                <a:lnTo>
                  <a:pt x="0" y="581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77700" y="0"/>
            <a:ext cx="6460190" cy="5818921"/>
          </a:xfrm>
          <a:custGeom>
            <a:avLst/>
            <a:gdLst/>
            <a:ahLst/>
            <a:cxnLst/>
            <a:rect l="l" t="t" r="r" b="b"/>
            <a:pathLst>
              <a:path w="6460190" h="5818921">
                <a:moveTo>
                  <a:pt x="0" y="0"/>
                </a:moveTo>
                <a:lnTo>
                  <a:pt x="6460190" y="0"/>
                </a:lnTo>
                <a:lnTo>
                  <a:pt x="6460190" y="5818921"/>
                </a:lnTo>
                <a:lnTo>
                  <a:pt x="0" y="581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71500" y="0"/>
            <a:ext cx="6460190" cy="5818921"/>
          </a:xfrm>
          <a:custGeom>
            <a:avLst/>
            <a:gdLst/>
            <a:ahLst/>
            <a:cxnLst/>
            <a:rect l="l" t="t" r="r" b="b"/>
            <a:pathLst>
              <a:path w="6460190" h="5818921">
                <a:moveTo>
                  <a:pt x="0" y="0"/>
                </a:moveTo>
                <a:lnTo>
                  <a:pt x="6460190" y="0"/>
                </a:lnTo>
                <a:lnTo>
                  <a:pt x="6460190" y="5818921"/>
                </a:lnTo>
                <a:lnTo>
                  <a:pt x="0" y="581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3500" y="173196"/>
            <a:ext cx="15621000" cy="2928938"/>
          </a:xfrm>
          <a:custGeom>
            <a:avLst/>
            <a:gdLst/>
            <a:ahLst/>
            <a:cxnLst/>
            <a:rect l="l" t="t" r="r" b="b"/>
            <a:pathLst>
              <a:path w="15621000" h="2928938">
                <a:moveTo>
                  <a:pt x="0" y="0"/>
                </a:moveTo>
                <a:lnTo>
                  <a:pt x="15621000" y="0"/>
                </a:lnTo>
                <a:lnTo>
                  <a:pt x="15621000" y="2928938"/>
                </a:lnTo>
                <a:lnTo>
                  <a:pt x="0" y="2928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71500" y="5143500"/>
            <a:ext cx="6460190" cy="5818921"/>
          </a:xfrm>
          <a:custGeom>
            <a:avLst/>
            <a:gdLst/>
            <a:ahLst/>
            <a:cxnLst/>
            <a:rect l="l" t="t" r="r" b="b"/>
            <a:pathLst>
              <a:path w="6460190" h="5818921">
                <a:moveTo>
                  <a:pt x="0" y="0"/>
                </a:moveTo>
                <a:lnTo>
                  <a:pt x="6460190" y="0"/>
                </a:lnTo>
                <a:lnTo>
                  <a:pt x="6460190" y="5818921"/>
                </a:lnTo>
                <a:lnTo>
                  <a:pt x="0" y="581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95900" y="4800600"/>
            <a:ext cx="6460190" cy="5818921"/>
          </a:xfrm>
          <a:custGeom>
            <a:avLst/>
            <a:gdLst/>
            <a:ahLst/>
            <a:cxnLst/>
            <a:rect l="l" t="t" r="r" b="b"/>
            <a:pathLst>
              <a:path w="6460190" h="5818921">
                <a:moveTo>
                  <a:pt x="0" y="0"/>
                </a:moveTo>
                <a:lnTo>
                  <a:pt x="6460190" y="0"/>
                </a:lnTo>
                <a:lnTo>
                  <a:pt x="6460190" y="5818921"/>
                </a:lnTo>
                <a:lnTo>
                  <a:pt x="0" y="581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609487" y="4800600"/>
            <a:ext cx="6460190" cy="5818921"/>
          </a:xfrm>
          <a:custGeom>
            <a:avLst/>
            <a:gdLst/>
            <a:ahLst/>
            <a:cxnLst/>
            <a:rect l="l" t="t" r="r" b="b"/>
            <a:pathLst>
              <a:path w="6460190" h="5818921">
                <a:moveTo>
                  <a:pt x="0" y="0"/>
                </a:moveTo>
                <a:lnTo>
                  <a:pt x="6460190" y="0"/>
                </a:lnTo>
                <a:lnTo>
                  <a:pt x="6460190" y="5818921"/>
                </a:lnTo>
                <a:lnTo>
                  <a:pt x="0" y="581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60220" y="2474864"/>
            <a:ext cx="2500397" cy="4114800"/>
          </a:xfrm>
          <a:custGeom>
            <a:avLst/>
            <a:gdLst/>
            <a:ahLst/>
            <a:cxnLst/>
            <a:rect l="l" t="t" r="r" b="b"/>
            <a:pathLst>
              <a:path w="2500397" h="4114800">
                <a:moveTo>
                  <a:pt x="0" y="0"/>
                </a:moveTo>
                <a:lnTo>
                  <a:pt x="2500397" y="0"/>
                </a:lnTo>
                <a:lnTo>
                  <a:pt x="25003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7939" y="1868276"/>
            <a:ext cx="2591121" cy="2082369"/>
          </a:xfrm>
          <a:custGeom>
            <a:avLst/>
            <a:gdLst/>
            <a:ahLst/>
            <a:cxnLst/>
            <a:rect l="l" t="t" r="r" b="b"/>
            <a:pathLst>
              <a:path w="2591121" h="2082369">
                <a:moveTo>
                  <a:pt x="0" y="0"/>
                </a:moveTo>
                <a:lnTo>
                  <a:pt x="2591122" y="0"/>
                </a:lnTo>
                <a:lnTo>
                  <a:pt x="2591122" y="2082369"/>
                </a:lnTo>
                <a:lnTo>
                  <a:pt x="0" y="20823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9162" y="1143825"/>
            <a:ext cx="18069677" cy="109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53"/>
              </a:lnSpc>
            </a:pPr>
            <a:r>
              <a:rPr lang="en-US" sz="7900" spc="1129">
                <a:solidFill>
                  <a:srgbClr val="000000"/>
                </a:solidFill>
                <a:latin typeface="Hammersmith One"/>
              </a:rPr>
              <a:t>TÓPICOS DE ABORDAGEM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4286" y="3541070"/>
            <a:ext cx="900064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Novos Imóveis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14286" y="6322944"/>
            <a:ext cx="900064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Novo layout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71511" y="4399590"/>
            <a:ext cx="9000643" cy="153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4" lvl="1" indent="-474982">
              <a:lnSpc>
                <a:spcPts val="6160"/>
              </a:lnSpc>
              <a:buFont typeface="Arial"/>
              <a:buChar char="•"/>
            </a:pPr>
            <a:r>
              <a:rPr lang="en-US" sz="4400" dirty="0" err="1">
                <a:solidFill>
                  <a:srgbClr val="000000"/>
                </a:solidFill>
                <a:latin typeface="Open Sans Bold"/>
              </a:rPr>
              <a:t>Valores</a:t>
            </a:r>
            <a:endParaRPr lang="en-US" sz="4400" dirty="0">
              <a:solidFill>
                <a:srgbClr val="000000"/>
              </a:solidFill>
              <a:latin typeface="Open Sans Bold"/>
            </a:endParaRPr>
          </a:p>
          <a:p>
            <a:pPr marL="949964" lvl="1" indent="-474982">
              <a:lnSpc>
                <a:spcPts val="6160"/>
              </a:lnSpc>
              <a:buFont typeface="Arial"/>
              <a:buChar char="•"/>
            </a:pPr>
            <a:r>
              <a:rPr lang="en-US" sz="4400" dirty="0" err="1">
                <a:solidFill>
                  <a:srgbClr val="000000"/>
                </a:solidFill>
                <a:latin typeface="Open Sans Bold"/>
              </a:rPr>
              <a:t>Localização</a:t>
            </a:r>
            <a:endParaRPr lang="en-US" sz="4400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542936" y="7124314"/>
            <a:ext cx="9000643" cy="153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4" lvl="1" indent="-474982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Open Sans Bold"/>
              </a:rPr>
              <a:t>Espaço Instagramavel</a:t>
            </a:r>
          </a:p>
          <a:p>
            <a:pPr marL="949964" lvl="1" indent="-474982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Open Sans Bold"/>
              </a:rPr>
              <a:t>Orçamento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9965"/>
            <a:ext cx="18288000" cy="1219200"/>
            <a:chOff x="0" y="0"/>
            <a:chExt cx="4515556" cy="3010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5555" cy="301037"/>
            </a:xfrm>
            <a:custGeom>
              <a:avLst/>
              <a:gdLst/>
              <a:ahLst/>
              <a:cxnLst/>
              <a:rect l="l" t="t" r="r" b="b"/>
              <a:pathLst>
                <a:path w="4515555" h="301037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8323" y="1133475"/>
            <a:ext cx="18069677" cy="111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NOVA LOCALIDADE</a:t>
            </a:r>
          </a:p>
        </p:txBody>
      </p:sp>
      <p:sp>
        <p:nvSpPr>
          <p:cNvPr id="7" name="Freeform 7"/>
          <p:cNvSpPr/>
          <p:nvPr/>
        </p:nvSpPr>
        <p:spPr>
          <a:xfrm>
            <a:off x="417553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5107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2660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0214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9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177328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35286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526605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702140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58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17912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35465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52660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70214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148762" y="3695225"/>
            <a:ext cx="8229600" cy="6381596"/>
          </a:xfrm>
          <a:custGeom>
            <a:avLst/>
            <a:gdLst/>
            <a:ahLst/>
            <a:cxnLst/>
            <a:rect l="l" t="t" r="r" b="b"/>
            <a:pathLst>
              <a:path w="8229600" h="6381596">
                <a:moveTo>
                  <a:pt x="0" y="0"/>
                </a:moveTo>
                <a:lnTo>
                  <a:pt x="8229600" y="0"/>
                </a:lnTo>
                <a:lnTo>
                  <a:pt x="8229600" y="6381596"/>
                </a:lnTo>
                <a:lnTo>
                  <a:pt x="0" y="63815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30" name="TextBox 30"/>
          <p:cNvSpPr txBox="1"/>
          <p:nvPr/>
        </p:nvSpPr>
        <p:spPr>
          <a:xfrm>
            <a:off x="1558951" y="2726528"/>
            <a:ext cx="14006402" cy="2866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0535" lvl="1" indent="-535267">
              <a:lnSpc>
                <a:spcPts val="5652"/>
              </a:lnSpc>
              <a:buFont typeface="Arial"/>
              <a:buChar char="•"/>
            </a:pPr>
            <a:r>
              <a:rPr lang="en-US" sz="4958" spc="709" dirty="0">
                <a:solidFill>
                  <a:srgbClr val="000000"/>
                </a:solidFill>
                <a:latin typeface="Belgrano"/>
              </a:rPr>
              <a:t>REGIÃO DO VILA EMA</a:t>
            </a:r>
          </a:p>
          <a:p>
            <a:pPr>
              <a:lnSpc>
                <a:spcPts val="5652"/>
              </a:lnSpc>
            </a:pPr>
            <a:endParaRPr lang="en-US" sz="4958" spc="709" dirty="0">
              <a:solidFill>
                <a:srgbClr val="000000"/>
              </a:solidFill>
              <a:latin typeface="Belgrano"/>
            </a:endParaRPr>
          </a:p>
          <a:p>
            <a:pPr marL="1070535" lvl="1" indent="-535267">
              <a:lnSpc>
                <a:spcPts val="5652"/>
              </a:lnSpc>
              <a:spcBef>
                <a:spcPct val="0"/>
              </a:spcBef>
              <a:buFont typeface="Arial"/>
              <a:buChar char="•"/>
            </a:pPr>
            <a:r>
              <a:rPr lang="en-US" sz="4958" spc="709" dirty="0">
                <a:solidFill>
                  <a:srgbClr val="000000"/>
                </a:solidFill>
                <a:latin typeface="Belgrano"/>
              </a:rPr>
              <a:t>CRITÉRIOS:</a:t>
            </a:r>
          </a:p>
          <a:p>
            <a:pPr algn="l">
              <a:lnSpc>
                <a:spcPts val="5652"/>
              </a:lnSpc>
              <a:spcBef>
                <a:spcPct val="0"/>
              </a:spcBef>
            </a:pPr>
            <a:endParaRPr lang="en-US" sz="4958" spc="709" dirty="0">
              <a:solidFill>
                <a:srgbClr val="000000"/>
              </a:solidFill>
              <a:latin typeface="Belgrano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159751" y="4891494"/>
            <a:ext cx="6164362" cy="419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32" lvl="1" indent="-507366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000000"/>
                </a:solidFill>
                <a:latin typeface="Open Sans"/>
              </a:rPr>
              <a:t>Tamanho do local</a:t>
            </a:r>
          </a:p>
          <a:p>
            <a:pPr marL="1014732" lvl="1" indent="-507366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000000"/>
                </a:solidFill>
                <a:latin typeface="Open Sans"/>
              </a:rPr>
              <a:t>Valor do aluguel</a:t>
            </a:r>
          </a:p>
          <a:p>
            <a:pPr marL="1014732" lvl="1" indent="-507366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000000"/>
                </a:solidFill>
                <a:latin typeface="Open Sans"/>
              </a:rPr>
              <a:t>Concorrência</a:t>
            </a:r>
          </a:p>
          <a:p>
            <a:pPr marL="1014732" lvl="1" indent="-507366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000000"/>
                </a:solidFill>
                <a:latin typeface="Open Sans"/>
              </a:rPr>
              <a:t>Acessibilidade</a:t>
            </a:r>
          </a:p>
          <a:p>
            <a:pPr algn="ctr">
              <a:lnSpc>
                <a:spcPts val="7279"/>
              </a:lnSpc>
            </a:pPr>
            <a:endParaRPr lang="en-US" sz="47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32" name="Freeform 22">
            <a:extLst>
              <a:ext uri="{FF2B5EF4-FFF2-40B4-BE49-F238E27FC236}">
                <a16:creationId xmlns:a16="http://schemas.microsoft.com/office/drawing/2014/main" id="{8405928B-4C6B-DBA0-2A11-D15CED36F40B}"/>
              </a:ext>
            </a:extLst>
          </p:cNvPr>
          <p:cNvSpPr/>
          <p:nvPr/>
        </p:nvSpPr>
        <p:spPr>
          <a:xfrm rot="835778">
            <a:off x="16898443" y="1325104"/>
            <a:ext cx="1492872" cy="1843052"/>
          </a:xfrm>
          <a:custGeom>
            <a:avLst/>
            <a:gdLst/>
            <a:ahLst/>
            <a:cxnLst/>
            <a:rect l="l" t="t" r="r" b="b"/>
            <a:pathLst>
              <a:path w="1492872" h="1843052">
                <a:moveTo>
                  <a:pt x="0" y="0"/>
                </a:moveTo>
                <a:lnTo>
                  <a:pt x="1492873" y="0"/>
                </a:lnTo>
                <a:lnTo>
                  <a:pt x="1492873" y="1843053"/>
                </a:lnTo>
                <a:lnTo>
                  <a:pt x="0" y="1843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id="{1FD5F67C-C4F3-37EF-667B-D103B6FD814F}"/>
              </a:ext>
            </a:extLst>
          </p:cNvPr>
          <p:cNvSpPr/>
          <p:nvPr/>
        </p:nvSpPr>
        <p:spPr>
          <a:xfrm rot="-1159673">
            <a:off x="152650" y="564634"/>
            <a:ext cx="1105711" cy="1684892"/>
          </a:xfrm>
          <a:custGeom>
            <a:avLst/>
            <a:gdLst/>
            <a:ahLst/>
            <a:cxnLst/>
            <a:rect l="l" t="t" r="r" b="b"/>
            <a:pathLst>
              <a:path w="1105711" h="1684892">
                <a:moveTo>
                  <a:pt x="0" y="0"/>
                </a:moveTo>
                <a:lnTo>
                  <a:pt x="1105711" y="0"/>
                </a:lnTo>
                <a:lnTo>
                  <a:pt x="1105711" y="1684893"/>
                </a:lnTo>
                <a:lnTo>
                  <a:pt x="0" y="16848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4000"/>
            </a:blip>
            <a:stretch>
              <a:fillRect/>
            </a:stretch>
          </a:blipFill>
        </p:spPr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06AE2332-B211-4962-B686-95E20B4095EA}"/>
              </a:ext>
            </a:extLst>
          </p:cNvPr>
          <p:cNvSpPr/>
          <p:nvPr/>
        </p:nvSpPr>
        <p:spPr>
          <a:xfrm rot="-502150">
            <a:off x="16830155" y="8289236"/>
            <a:ext cx="953256" cy="1828789"/>
          </a:xfrm>
          <a:custGeom>
            <a:avLst/>
            <a:gdLst/>
            <a:ahLst/>
            <a:cxnLst/>
            <a:rect l="l" t="t" r="r" b="b"/>
            <a:pathLst>
              <a:path w="953256" h="1828789">
                <a:moveTo>
                  <a:pt x="0" y="0"/>
                </a:moveTo>
                <a:lnTo>
                  <a:pt x="953257" y="0"/>
                </a:lnTo>
                <a:lnTo>
                  <a:pt x="953257" y="1828789"/>
                </a:lnTo>
                <a:lnTo>
                  <a:pt x="0" y="18287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25">
            <a:extLst>
              <a:ext uri="{FF2B5EF4-FFF2-40B4-BE49-F238E27FC236}">
                <a16:creationId xmlns:a16="http://schemas.microsoft.com/office/drawing/2014/main" id="{87609EAA-EA47-DA69-58FA-571F8CC27061}"/>
              </a:ext>
            </a:extLst>
          </p:cNvPr>
          <p:cNvSpPr/>
          <p:nvPr/>
        </p:nvSpPr>
        <p:spPr>
          <a:xfrm rot="1222256">
            <a:off x="76673" y="5306454"/>
            <a:ext cx="1792478" cy="1308509"/>
          </a:xfrm>
          <a:custGeom>
            <a:avLst/>
            <a:gdLst/>
            <a:ahLst/>
            <a:cxnLst/>
            <a:rect l="l" t="t" r="r" b="b"/>
            <a:pathLst>
              <a:path w="1792478" h="1308509">
                <a:moveTo>
                  <a:pt x="0" y="0"/>
                </a:moveTo>
                <a:lnTo>
                  <a:pt x="1792479" y="0"/>
                </a:lnTo>
                <a:lnTo>
                  <a:pt x="1792479" y="1308510"/>
                </a:lnTo>
                <a:lnTo>
                  <a:pt x="0" y="13085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26">
            <a:extLst>
              <a:ext uri="{FF2B5EF4-FFF2-40B4-BE49-F238E27FC236}">
                <a16:creationId xmlns:a16="http://schemas.microsoft.com/office/drawing/2014/main" id="{FA1D6A31-7ED6-58F1-4595-E8B8E29C67E3}"/>
              </a:ext>
            </a:extLst>
          </p:cNvPr>
          <p:cNvSpPr/>
          <p:nvPr/>
        </p:nvSpPr>
        <p:spPr>
          <a:xfrm>
            <a:off x="587892" y="2609159"/>
            <a:ext cx="1171084" cy="1826252"/>
          </a:xfrm>
          <a:custGeom>
            <a:avLst/>
            <a:gdLst/>
            <a:ahLst/>
            <a:cxnLst/>
            <a:rect l="l" t="t" r="r" b="b"/>
            <a:pathLst>
              <a:path w="1171084" h="1826252">
                <a:moveTo>
                  <a:pt x="0" y="0"/>
                </a:moveTo>
                <a:lnTo>
                  <a:pt x="1171084" y="0"/>
                </a:lnTo>
                <a:lnTo>
                  <a:pt x="1171084" y="1826252"/>
                </a:lnTo>
                <a:lnTo>
                  <a:pt x="0" y="18262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8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27">
            <a:extLst>
              <a:ext uri="{FF2B5EF4-FFF2-40B4-BE49-F238E27FC236}">
                <a16:creationId xmlns:a16="http://schemas.microsoft.com/office/drawing/2014/main" id="{58E05AC0-891B-FB29-B92C-1124260CE62C}"/>
              </a:ext>
            </a:extLst>
          </p:cNvPr>
          <p:cNvSpPr/>
          <p:nvPr/>
        </p:nvSpPr>
        <p:spPr>
          <a:xfrm>
            <a:off x="265751" y="8367428"/>
            <a:ext cx="1815366" cy="1672406"/>
          </a:xfrm>
          <a:custGeom>
            <a:avLst/>
            <a:gdLst/>
            <a:ahLst/>
            <a:cxnLst/>
            <a:rect l="l" t="t" r="r" b="b"/>
            <a:pathLst>
              <a:path w="1815366" h="1672406">
                <a:moveTo>
                  <a:pt x="0" y="0"/>
                </a:moveTo>
                <a:lnTo>
                  <a:pt x="1815366" y="0"/>
                </a:lnTo>
                <a:lnTo>
                  <a:pt x="1815366" y="1672406"/>
                </a:lnTo>
                <a:lnTo>
                  <a:pt x="0" y="16724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8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28">
            <a:extLst>
              <a:ext uri="{FF2B5EF4-FFF2-40B4-BE49-F238E27FC236}">
                <a16:creationId xmlns:a16="http://schemas.microsoft.com/office/drawing/2014/main" id="{3BDE5A0A-7281-CFC1-9CA8-A31B698578CB}"/>
              </a:ext>
            </a:extLst>
          </p:cNvPr>
          <p:cNvSpPr/>
          <p:nvPr/>
        </p:nvSpPr>
        <p:spPr>
          <a:xfrm>
            <a:off x="16296633" y="4435411"/>
            <a:ext cx="1925334" cy="2288658"/>
          </a:xfrm>
          <a:custGeom>
            <a:avLst/>
            <a:gdLst/>
            <a:ahLst/>
            <a:cxnLst/>
            <a:rect l="l" t="t" r="r" b="b"/>
            <a:pathLst>
              <a:path w="1925334" h="2288658">
                <a:moveTo>
                  <a:pt x="0" y="0"/>
                </a:moveTo>
                <a:lnTo>
                  <a:pt x="1925334" y="0"/>
                </a:lnTo>
                <a:lnTo>
                  <a:pt x="1925334" y="2288658"/>
                </a:lnTo>
                <a:lnTo>
                  <a:pt x="0" y="22886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49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9965"/>
            <a:ext cx="18288000" cy="1219200"/>
            <a:chOff x="0" y="0"/>
            <a:chExt cx="4515556" cy="3010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5555" cy="301037"/>
            </a:xfrm>
            <a:custGeom>
              <a:avLst/>
              <a:gdLst/>
              <a:ahLst/>
              <a:cxnLst/>
              <a:rect l="l" t="t" r="r" b="b"/>
              <a:pathLst>
                <a:path w="4515555" h="301037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8323" y="1133475"/>
            <a:ext cx="18069677" cy="111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 dirty="0">
                <a:solidFill>
                  <a:srgbClr val="000000"/>
                </a:solidFill>
                <a:latin typeface="Hammersmith One"/>
              </a:rPr>
              <a:t>NOVA LOCALIDADE</a:t>
            </a:r>
          </a:p>
        </p:txBody>
      </p:sp>
      <p:sp>
        <p:nvSpPr>
          <p:cNvPr id="7" name="Freeform 7"/>
          <p:cNvSpPr/>
          <p:nvPr/>
        </p:nvSpPr>
        <p:spPr>
          <a:xfrm>
            <a:off x="417553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5107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2660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0214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9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177328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35286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526605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702140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58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17912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35465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52660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70214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835778">
            <a:off x="16898443" y="1325104"/>
            <a:ext cx="1492872" cy="1843052"/>
          </a:xfrm>
          <a:custGeom>
            <a:avLst/>
            <a:gdLst/>
            <a:ahLst/>
            <a:cxnLst/>
            <a:rect l="l" t="t" r="r" b="b"/>
            <a:pathLst>
              <a:path w="1492872" h="1843052">
                <a:moveTo>
                  <a:pt x="0" y="0"/>
                </a:moveTo>
                <a:lnTo>
                  <a:pt x="1492873" y="0"/>
                </a:lnTo>
                <a:lnTo>
                  <a:pt x="1492873" y="1843053"/>
                </a:lnTo>
                <a:lnTo>
                  <a:pt x="0" y="1843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159673">
            <a:off x="152650" y="564634"/>
            <a:ext cx="1105711" cy="1684892"/>
          </a:xfrm>
          <a:custGeom>
            <a:avLst/>
            <a:gdLst/>
            <a:ahLst/>
            <a:cxnLst/>
            <a:rect l="l" t="t" r="r" b="b"/>
            <a:pathLst>
              <a:path w="1105711" h="1684892">
                <a:moveTo>
                  <a:pt x="0" y="0"/>
                </a:moveTo>
                <a:lnTo>
                  <a:pt x="1105711" y="0"/>
                </a:lnTo>
                <a:lnTo>
                  <a:pt x="1105711" y="1684893"/>
                </a:lnTo>
                <a:lnTo>
                  <a:pt x="0" y="16848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4000"/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502150">
            <a:off x="16830155" y="8289236"/>
            <a:ext cx="953256" cy="1828789"/>
          </a:xfrm>
          <a:custGeom>
            <a:avLst/>
            <a:gdLst/>
            <a:ahLst/>
            <a:cxnLst/>
            <a:rect l="l" t="t" r="r" b="b"/>
            <a:pathLst>
              <a:path w="953256" h="1828789">
                <a:moveTo>
                  <a:pt x="0" y="0"/>
                </a:moveTo>
                <a:lnTo>
                  <a:pt x="953257" y="0"/>
                </a:lnTo>
                <a:lnTo>
                  <a:pt x="953257" y="1828789"/>
                </a:lnTo>
                <a:lnTo>
                  <a:pt x="0" y="18287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1222256">
            <a:off x="76673" y="5306454"/>
            <a:ext cx="1792478" cy="1308509"/>
          </a:xfrm>
          <a:custGeom>
            <a:avLst/>
            <a:gdLst/>
            <a:ahLst/>
            <a:cxnLst/>
            <a:rect l="l" t="t" r="r" b="b"/>
            <a:pathLst>
              <a:path w="1792478" h="1308509">
                <a:moveTo>
                  <a:pt x="0" y="0"/>
                </a:moveTo>
                <a:lnTo>
                  <a:pt x="1792479" y="0"/>
                </a:lnTo>
                <a:lnTo>
                  <a:pt x="1792479" y="1308510"/>
                </a:lnTo>
                <a:lnTo>
                  <a:pt x="0" y="13085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587892" y="2609159"/>
            <a:ext cx="1171084" cy="1826252"/>
          </a:xfrm>
          <a:custGeom>
            <a:avLst/>
            <a:gdLst/>
            <a:ahLst/>
            <a:cxnLst/>
            <a:rect l="l" t="t" r="r" b="b"/>
            <a:pathLst>
              <a:path w="1171084" h="1826252">
                <a:moveTo>
                  <a:pt x="0" y="0"/>
                </a:moveTo>
                <a:lnTo>
                  <a:pt x="1171084" y="0"/>
                </a:lnTo>
                <a:lnTo>
                  <a:pt x="1171084" y="1826252"/>
                </a:lnTo>
                <a:lnTo>
                  <a:pt x="0" y="18262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265751" y="8367428"/>
            <a:ext cx="1815366" cy="1672406"/>
          </a:xfrm>
          <a:custGeom>
            <a:avLst/>
            <a:gdLst/>
            <a:ahLst/>
            <a:cxnLst/>
            <a:rect l="l" t="t" r="r" b="b"/>
            <a:pathLst>
              <a:path w="1815366" h="1672406">
                <a:moveTo>
                  <a:pt x="0" y="0"/>
                </a:moveTo>
                <a:lnTo>
                  <a:pt x="1815366" y="0"/>
                </a:lnTo>
                <a:lnTo>
                  <a:pt x="1815366" y="1672406"/>
                </a:lnTo>
                <a:lnTo>
                  <a:pt x="0" y="16724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58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6296633" y="4435411"/>
            <a:ext cx="1925334" cy="2288658"/>
          </a:xfrm>
          <a:custGeom>
            <a:avLst/>
            <a:gdLst/>
            <a:ahLst/>
            <a:cxnLst/>
            <a:rect l="l" t="t" r="r" b="b"/>
            <a:pathLst>
              <a:path w="1925334" h="2288658">
                <a:moveTo>
                  <a:pt x="0" y="0"/>
                </a:moveTo>
                <a:lnTo>
                  <a:pt x="1925334" y="0"/>
                </a:lnTo>
                <a:lnTo>
                  <a:pt x="1925334" y="2288658"/>
                </a:lnTo>
                <a:lnTo>
                  <a:pt x="0" y="22886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49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30" name="TextBox 30"/>
          <p:cNvSpPr txBox="1"/>
          <p:nvPr/>
        </p:nvSpPr>
        <p:spPr>
          <a:xfrm>
            <a:off x="1379368" y="4155546"/>
            <a:ext cx="7769395" cy="3654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5268" lvl="1" algn="just">
              <a:lnSpc>
                <a:spcPts val="5652"/>
              </a:lnSpc>
            </a:pPr>
            <a:r>
              <a:rPr lang="en-US" sz="4958" spc="709" dirty="0">
                <a:solidFill>
                  <a:srgbClr val="000000"/>
                </a:solidFill>
                <a:latin typeface="Belgrano"/>
              </a:rPr>
              <a:t>8 Imovéis na região do Vila Ema</a:t>
            </a:r>
          </a:p>
          <a:p>
            <a:pPr>
              <a:lnSpc>
                <a:spcPts val="5652"/>
              </a:lnSpc>
            </a:pPr>
            <a:endParaRPr lang="en-US" sz="4958" spc="709" dirty="0">
              <a:solidFill>
                <a:srgbClr val="000000"/>
              </a:solidFill>
              <a:latin typeface="Belgrano"/>
            </a:endParaRPr>
          </a:p>
          <a:p>
            <a:pPr algn="l">
              <a:lnSpc>
                <a:spcPts val="5652"/>
              </a:lnSpc>
              <a:spcBef>
                <a:spcPct val="0"/>
              </a:spcBef>
            </a:pPr>
            <a:endParaRPr lang="en-US" sz="4958" spc="709" dirty="0">
              <a:solidFill>
                <a:srgbClr val="000000"/>
              </a:solidFill>
              <a:latin typeface="Belgra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417553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8" name="Freeform 8"/>
          <p:cNvSpPr/>
          <p:nvPr/>
        </p:nvSpPr>
        <p:spPr>
          <a:xfrm>
            <a:off x="835107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0" y="989965"/>
            <a:ext cx="18288000" cy="1219200"/>
            <a:chOff x="0" y="0"/>
            <a:chExt cx="4515556" cy="3010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5555" cy="301037"/>
            </a:xfrm>
            <a:custGeom>
              <a:avLst/>
              <a:gdLst/>
              <a:ahLst/>
              <a:cxnLst/>
              <a:rect l="l" t="t" r="r" b="b"/>
              <a:pathLst>
                <a:path w="4515555" h="301037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8323" y="1133475"/>
            <a:ext cx="18069677" cy="113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 dirty="0">
                <a:solidFill>
                  <a:srgbClr val="000000"/>
                </a:solidFill>
                <a:latin typeface="Hammersmith One"/>
              </a:rPr>
              <a:t>NOVOS IMOVÉIS</a:t>
            </a:r>
          </a:p>
        </p:txBody>
      </p:sp>
      <p:sp>
        <p:nvSpPr>
          <p:cNvPr id="9" name="Freeform 9"/>
          <p:cNvSpPr/>
          <p:nvPr/>
        </p:nvSpPr>
        <p:spPr>
          <a:xfrm>
            <a:off x="1252660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0214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9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290320" y="5802642"/>
            <a:ext cx="4502151" cy="4217782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35286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526605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702140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58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17912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35465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52660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70214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835778">
            <a:off x="16898443" y="1325104"/>
            <a:ext cx="1492872" cy="1843052"/>
          </a:xfrm>
          <a:custGeom>
            <a:avLst/>
            <a:gdLst/>
            <a:ahLst/>
            <a:cxnLst/>
            <a:rect l="l" t="t" r="r" b="b"/>
            <a:pathLst>
              <a:path w="1492872" h="1843052">
                <a:moveTo>
                  <a:pt x="0" y="0"/>
                </a:moveTo>
                <a:lnTo>
                  <a:pt x="1492873" y="0"/>
                </a:lnTo>
                <a:lnTo>
                  <a:pt x="1492873" y="1843053"/>
                </a:lnTo>
                <a:lnTo>
                  <a:pt x="0" y="1843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159673">
            <a:off x="737973" y="426238"/>
            <a:ext cx="1105711" cy="1684892"/>
          </a:xfrm>
          <a:custGeom>
            <a:avLst/>
            <a:gdLst/>
            <a:ahLst/>
            <a:cxnLst/>
            <a:rect l="l" t="t" r="r" b="b"/>
            <a:pathLst>
              <a:path w="1105711" h="1684892">
                <a:moveTo>
                  <a:pt x="0" y="0"/>
                </a:moveTo>
                <a:lnTo>
                  <a:pt x="1105711" y="0"/>
                </a:lnTo>
                <a:lnTo>
                  <a:pt x="1105711" y="1684892"/>
                </a:lnTo>
                <a:lnTo>
                  <a:pt x="0" y="16848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4000"/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502150">
            <a:off x="17062630" y="7694294"/>
            <a:ext cx="953256" cy="1828789"/>
          </a:xfrm>
          <a:custGeom>
            <a:avLst/>
            <a:gdLst/>
            <a:ahLst/>
            <a:cxnLst/>
            <a:rect l="l" t="t" r="r" b="b"/>
            <a:pathLst>
              <a:path w="953256" h="1828789">
                <a:moveTo>
                  <a:pt x="0" y="0"/>
                </a:moveTo>
                <a:lnTo>
                  <a:pt x="953256" y="0"/>
                </a:lnTo>
                <a:lnTo>
                  <a:pt x="953256" y="1828790"/>
                </a:lnTo>
                <a:lnTo>
                  <a:pt x="0" y="18287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1222256">
            <a:off x="14786065" y="58096"/>
            <a:ext cx="1792478" cy="1308509"/>
          </a:xfrm>
          <a:custGeom>
            <a:avLst/>
            <a:gdLst/>
            <a:ahLst/>
            <a:cxnLst/>
            <a:rect l="l" t="t" r="r" b="b"/>
            <a:pathLst>
              <a:path w="1792478" h="1308509">
                <a:moveTo>
                  <a:pt x="0" y="0"/>
                </a:moveTo>
                <a:lnTo>
                  <a:pt x="1792478" y="0"/>
                </a:lnTo>
                <a:lnTo>
                  <a:pt x="1792478" y="1308509"/>
                </a:lnTo>
                <a:lnTo>
                  <a:pt x="0" y="13085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3398" y="8050869"/>
            <a:ext cx="2414862" cy="2414862"/>
          </a:xfrm>
          <a:custGeom>
            <a:avLst/>
            <a:gdLst/>
            <a:ahLst/>
            <a:cxnLst/>
            <a:rect l="l" t="t" r="r" b="b"/>
            <a:pathLst>
              <a:path w="2414862" h="2414862">
                <a:moveTo>
                  <a:pt x="0" y="0"/>
                </a:moveTo>
                <a:lnTo>
                  <a:pt x="2414862" y="0"/>
                </a:lnTo>
                <a:lnTo>
                  <a:pt x="2414862" y="2414862"/>
                </a:lnTo>
                <a:lnTo>
                  <a:pt x="0" y="241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30">
            <a:extLst>
              <a:ext uri="{FF2B5EF4-FFF2-40B4-BE49-F238E27FC236}">
                <a16:creationId xmlns:a16="http://schemas.microsoft.com/office/drawing/2014/main" id="{D35A1F50-B2D5-DA57-405E-B76E1640A2F5}"/>
              </a:ext>
            </a:extLst>
          </p:cNvPr>
          <p:cNvSpPr txBox="1"/>
          <p:nvPr/>
        </p:nvSpPr>
        <p:spPr>
          <a:xfrm>
            <a:off x="1610247" y="2950592"/>
            <a:ext cx="15555247" cy="2192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5268" lvl="1" algn="just">
              <a:lnSpc>
                <a:spcPts val="5652"/>
              </a:lnSpc>
            </a:pPr>
            <a:r>
              <a:rPr lang="en-US" sz="4958" spc="709" dirty="0">
                <a:solidFill>
                  <a:srgbClr val="000000"/>
                </a:solidFill>
                <a:latin typeface="Belgrano"/>
              </a:rPr>
              <a:t>8 Imovéis na região do Vila Ema</a:t>
            </a:r>
          </a:p>
          <a:p>
            <a:pPr>
              <a:lnSpc>
                <a:spcPts val="5652"/>
              </a:lnSpc>
            </a:pPr>
            <a:endParaRPr lang="en-US" sz="4958" spc="709" dirty="0">
              <a:solidFill>
                <a:srgbClr val="000000"/>
              </a:solidFill>
              <a:latin typeface="Belgrano"/>
            </a:endParaRPr>
          </a:p>
          <a:p>
            <a:pPr algn="l">
              <a:lnSpc>
                <a:spcPts val="5652"/>
              </a:lnSpc>
              <a:spcBef>
                <a:spcPct val="0"/>
              </a:spcBef>
            </a:pPr>
            <a:endParaRPr lang="en-US" sz="4958" spc="709" dirty="0">
              <a:solidFill>
                <a:srgbClr val="000000"/>
              </a:solidFill>
              <a:latin typeface="Belgrano"/>
            </a:endParaRPr>
          </a:p>
        </p:txBody>
      </p:sp>
      <p:pic>
        <p:nvPicPr>
          <p:cNvPr id="1026" name="Picture 2" descr="Comércio Vitrine Online | Download Grátis | Desenho | Vetor | Imagem">
            <a:extLst>
              <a:ext uri="{FF2B5EF4-FFF2-40B4-BE49-F238E27FC236}">
                <a16:creationId xmlns:a16="http://schemas.microsoft.com/office/drawing/2014/main" id="{D2F3B003-0A34-6126-F67E-676E153C4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992" y="4290696"/>
            <a:ext cx="7394442" cy="492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9965"/>
            <a:ext cx="18288000" cy="1219200"/>
            <a:chOff x="0" y="0"/>
            <a:chExt cx="4515556" cy="3010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5555" cy="301037"/>
            </a:xfrm>
            <a:custGeom>
              <a:avLst/>
              <a:gdLst/>
              <a:ahLst/>
              <a:cxnLst/>
              <a:rect l="l" t="t" r="r" b="b"/>
              <a:pathLst>
                <a:path w="4515555" h="301037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8323" y="1133475"/>
            <a:ext cx="18069677" cy="111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NOVO IMOVÉL</a:t>
            </a:r>
          </a:p>
        </p:txBody>
      </p:sp>
      <p:sp>
        <p:nvSpPr>
          <p:cNvPr id="7" name="Freeform 7"/>
          <p:cNvSpPr/>
          <p:nvPr/>
        </p:nvSpPr>
        <p:spPr>
          <a:xfrm>
            <a:off x="417553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5107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2660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0214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9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177328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35286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526605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702140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58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17912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35465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52660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70214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351070" y="2746779"/>
            <a:ext cx="9219329" cy="7217764"/>
          </a:xfrm>
          <a:custGeom>
            <a:avLst/>
            <a:gdLst/>
            <a:ahLst/>
            <a:cxnLst/>
            <a:rect l="l" t="t" r="r" b="b"/>
            <a:pathLst>
              <a:path w="9219329" h="7217764">
                <a:moveTo>
                  <a:pt x="0" y="0"/>
                </a:moveTo>
                <a:lnTo>
                  <a:pt x="9219329" y="0"/>
                </a:lnTo>
                <a:lnTo>
                  <a:pt x="9219329" y="7217764"/>
                </a:lnTo>
                <a:lnTo>
                  <a:pt x="0" y="7217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835778">
            <a:off x="16898443" y="1325104"/>
            <a:ext cx="1492872" cy="1843052"/>
          </a:xfrm>
          <a:custGeom>
            <a:avLst/>
            <a:gdLst/>
            <a:ahLst/>
            <a:cxnLst/>
            <a:rect l="l" t="t" r="r" b="b"/>
            <a:pathLst>
              <a:path w="1492872" h="1843052">
                <a:moveTo>
                  <a:pt x="0" y="0"/>
                </a:moveTo>
                <a:lnTo>
                  <a:pt x="1492873" y="0"/>
                </a:lnTo>
                <a:lnTo>
                  <a:pt x="1492873" y="1843053"/>
                </a:lnTo>
                <a:lnTo>
                  <a:pt x="0" y="1843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159673">
            <a:off x="737973" y="426238"/>
            <a:ext cx="1105711" cy="1684892"/>
          </a:xfrm>
          <a:custGeom>
            <a:avLst/>
            <a:gdLst/>
            <a:ahLst/>
            <a:cxnLst/>
            <a:rect l="l" t="t" r="r" b="b"/>
            <a:pathLst>
              <a:path w="1105711" h="1684892">
                <a:moveTo>
                  <a:pt x="0" y="0"/>
                </a:moveTo>
                <a:lnTo>
                  <a:pt x="1105711" y="0"/>
                </a:lnTo>
                <a:lnTo>
                  <a:pt x="1105711" y="1684892"/>
                </a:lnTo>
                <a:lnTo>
                  <a:pt x="0" y="1684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4000"/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502150">
            <a:off x="17062630" y="7694294"/>
            <a:ext cx="953256" cy="1828789"/>
          </a:xfrm>
          <a:custGeom>
            <a:avLst/>
            <a:gdLst/>
            <a:ahLst/>
            <a:cxnLst/>
            <a:rect l="l" t="t" r="r" b="b"/>
            <a:pathLst>
              <a:path w="953256" h="1828789">
                <a:moveTo>
                  <a:pt x="0" y="0"/>
                </a:moveTo>
                <a:lnTo>
                  <a:pt x="953256" y="0"/>
                </a:lnTo>
                <a:lnTo>
                  <a:pt x="953256" y="1828790"/>
                </a:lnTo>
                <a:lnTo>
                  <a:pt x="0" y="18287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1222256">
            <a:off x="14786065" y="58096"/>
            <a:ext cx="1792478" cy="1308509"/>
          </a:xfrm>
          <a:custGeom>
            <a:avLst/>
            <a:gdLst/>
            <a:ahLst/>
            <a:cxnLst/>
            <a:rect l="l" t="t" r="r" b="b"/>
            <a:pathLst>
              <a:path w="1792478" h="1308509">
                <a:moveTo>
                  <a:pt x="0" y="0"/>
                </a:moveTo>
                <a:lnTo>
                  <a:pt x="1792478" y="0"/>
                </a:lnTo>
                <a:lnTo>
                  <a:pt x="1792478" y="1308509"/>
                </a:lnTo>
                <a:lnTo>
                  <a:pt x="0" y="13085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3398" y="8050869"/>
            <a:ext cx="2414862" cy="2414862"/>
          </a:xfrm>
          <a:custGeom>
            <a:avLst/>
            <a:gdLst/>
            <a:ahLst/>
            <a:cxnLst/>
            <a:rect l="l" t="t" r="r" b="b"/>
            <a:pathLst>
              <a:path w="2414862" h="2414862">
                <a:moveTo>
                  <a:pt x="0" y="0"/>
                </a:moveTo>
                <a:lnTo>
                  <a:pt x="2414862" y="0"/>
                </a:lnTo>
                <a:lnTo>
                  <a:pt x="2414862" y="2414862"/>
                </a:lnTo>
                <a:lnTo>
                  <a:pt x="0" y="24148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6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0" y="3623627"/>
            <a:ext cx="8302730" cy="287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8" lvl="1" indent="-593724">
              <a:lnSpc>
                <a:spcPts val="7699"/>
              </a:lnSpc>
              <a:buFont typeface="Arial"/>
              <a:buChar char="•"/>
            </a:pPr>
            <a:r>
              <a:rPr lang="en-US" sz="5499" dirty="0">
                <a:solidFill>
                  <a:srgbClr val="000000"/>
                </a:solidFill>
                <a:latin typeface="Open Sans Bold"/>
              </a:rPr>
              <a:t>Valor: 5500 reais</a:t>
            </a:r>
          </a:p>
          <a:p>
            <a:pPr>
              <a:lnSpc>
                <a:spcPts val="7699"/>
              </a:lnSpc>
            </a:pPr>
            <a:endParaRPr lang="en-US" sz="5499" dirty="0">
              <a:solidFill>
                <a:srgbClr val="000000"/>
              </a:solidFill>
              <a:latin typeface="Open Sans Bold"/>
            </a:endParaRPr>
          </a:p>
          <a:p>
            <a:pPr marL="1187448" lvl="1" indent="-593724">
              <a:lnSpc>
                <a:spcPts val="7699"/>
              </a:lnSpc>
              <a:buFont typeface="Arial"/>
              <a:buChar char="•"/>
            </a:pPr>
            <a:r>
              <a:rPr lang="en-US" sz="5499" dirty="0">
                <a:solidFill>
                  <a:srgbClr val="000000"/>
                </a:solidFill>
                <a:latin typeface="Open Sans Bold"/>
              </a:rPr>
              <a:t>Local: Vila Ema</a:t>
            </a:r>
          </a:p>
        </p:txBody>
      </p:sp>
    </p:spTree>
    <p:extLst>
      <p:ext uri="{BB962C8B-B14F-4D97-AF65-F5344CB8AC3E}">
        <p14:creationId xmlns:p14="http://schemas.microsoft.com/office/powerpoint/2010/main" val="4066167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9965"/>
            <a:ext cx="18288000" cy="1219200"/>
            <a:chOff x="0" y="0"/>
            <a:chExt cx="4515556" cy="3010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5555" cy="301037"/>
            </a:xfrm>
            <a:custGeom>
              <a:avLst/>
              <a:gdLst/>
              <a:ahLst/>
              <a:cxnLst/>
              <a:rect l="l" t="t" r="r" b="b"/>
              <a:pathLst>
                <a:path w="4515555" h="301037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8323" y="1133475"/>
            <a:ext cx="18069677" cy="111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NOVO IMOVÉL</a:t>
            </a:r>
          </a:p>
        </p:txBody>
      </p:sp>
      <p:sp>
        <p:nvSpPr>
          <p:cNvPr id="7" name="Freeform 7"/>
          <p:cNvSpPr/>
          <p:nvPr/>
        </p:nvSpPr>
        <p:spPr>
          <a:xfrm>
            <a:off x="417553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5107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2660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0214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9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177328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35286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526605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702140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58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17912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35465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52660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70214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835778">
            <a:off x="16898443" y="1325104"/>
            <a:ext cx="1492872" cy="1843052"/>
          </a:xfrm>
          <a:custGeom>
            <a:avLst/>
            <a:gdLst/>
            <a:ahLst/>
            <a:cxnLst/>
            <a:rect l="l" t="t" r="r" b="b"/>
            <a:pathLst>
              <a:path w="1492872" h="1843052">
                <a:moveTo>
                  <a:pt x="0" y="0"/>
                </a:moveTo>
                <a:lnTo>
                  <a:pt x="1492873" y="0"/>
                </a:lnTo>
                <a:lnTo>
                  <a:pt x="1492873" y="1843053"/>
                </a:lnTo>
                <a:lnTo>
                  <a:pt x="0" y="1843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1159673">
            <a:off x="737973" y="426238"/>
            <a:ext cx="1105711" cy="1684892"/>
          </a:xfrm>
          <a:custGeom>
            <a:avLst/>
            <a:gdLst/>
            <a:ahLst/>
            <a:cxnLst/>
            <a:rect l="l" t="t" r="r" b="b"/>
            <a:pathLst>
              <a:path w="1105711" h="1684892">
                <a:moveTo>
                  <a:pt x="0" y="0"/>
                </a:moveTo>
                <a:lnTo>
                  <a:pt x="1105711" y="0"/>
                </a:lnTo>
                <a:lnTo>
                  <a:pt x="1105711" y="1684892"/>
                </a:lnTo>
                <a:lnTo>
                  <a:pt x="0" y="16848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4000"/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502150">
            <a:off x="17062630" y="7694294"/>
            <a:ext cx="953256" cy="1828789"/>
          </a:xfrm>
          <a:custGeom>
            <a:avLst/>
            <a:gdLst/>
            <a:ahLst/>
            <a:cxnLst/>
            <a:rect l="l" t="t" r="r" b="b"/>
            <a:pathLst>
              <a:path w="953256" h="1828789">
                <a:moveTo>
                  <a:pt x="0" y="0"/>
                </a:moveTo>
                <a:lnTo>
                  <a:pt x="953256" y="0"/>
                </a:lnTo>
                <a:lnTo>
                  <a:pt x="953256" y="1828790"/>
                </a:lnTo>
                <a:lnTo>
                  <a:pt x="0" y="18287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222256">
            <a:off x="14786065" y="58096"/>
            <a:ext cx="1792478" cy="1308509"/>
          </a:xfrm>
          <a:custGeom>
            <a:avLst/>
            <a:gdLst/>
            <a:ahLst/>
            <a:cxnLst/>
            <a:rect l="l" t="t" r="r" b="b"/>
            <a:pathLst>
              <a:path w="1792478" h="1308509">
                <a:moveTo>
                  <a:pt x="0" y="0"/>
                </a:moveTo>
                <a:lnTo>
                  <a:pt x="1792478" y="0"/>
                </a:lnTo>
                <a:lnTo>
                  <a:pt x="1792478" y="1308509"/>
                </a:lnTo>
                <a:lnTo>
                  <a:pt x="0" y="13085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3398" y="8050869"/>
            <a:ext cx="2414862" cy="2414862"/>
          </a:xfrm>
          <a:custGeom>
            <a:avLst/>
            <a:gdLst/>
            <a:ahLst/>
            <a:cxnLst/>
            <a:rect l="l" t="t" r="r" b="b"/>
            <a:pathLst>
              <a:path w="2414862" h="2414862">
                <a:moveTo>
                  <a:pt x="0" y="0"/>
                </a:moveTo>
                <a:lnTo>
                  <a:pt x="2414862" y="0"/>
                </a:lnTo>
                <a:lnTo>
                  <a:pt x="2414862" y="2414862"/>
                </a:lnTo>
                <a:lnTo>
                  <a:pt x="0" y="241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922374" y="2550087"/>
            <a:ext cx="7922939" cy="7424974"/>
          </a:xfrm>
          <a:custGeom>
            <a:avLst/>
            <a:gdLst/>
            <a:ahLst/>
            <a:cxnLst/>
            <a:rect l="l" t="t" r="r" b="b"/>
            <a:pathLst>
              <a:path w="7922939" h="7424974">
                <a:moveTo>
                  <a:pt x="0" y="0"/>
                </a:moveTo>
                <a:lnTo>
                  <a:pt x="7922939" y="0"/>
                </a:lnTo>
                <a:lnTo>
                  <a:pt x="7922939" y="7424974"/>
                </a:lnTo>
                <a:lnTo>
                  <a:pt x="0" y="742497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11455" b="-12394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0" y="3623627"/>
            <a:ext cx="8302730" cy="287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8" lvl="1" indent="-593724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Valor: 5000 reais</a:t>
            </a:r>
          </a:p>
          <a:p>
            <a:pPr>
              <a:lnSpc>
                <a:spcPts val="7699"/>
              </a:lnSpc>
            </a:pPr>
            <a:endParaRPr lang="en-US" sz="5499">
              <a:solidFill>
                <a:srgbClr val="000000"/>
              </a:solidFill>
              <a:latin typeface="Open Sans Bold"/>
            </a:endParaRPr>
          </a:p>
          <a:p>
            <a:pPr marL="1187448" lvl="1" indent="-593724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Local: Vila Rubi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9965"/>
            <a:ext cx="18288000" cy="1219200"/>
            <a:chOff x="0" y="0"/>
            <a:chExt cx="4515556" cy="3010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5555" cy="301037"/>
            </a:xfrm>
            <a:custGeom>
              <a:avLst/>
              <a:gdLst/>
              <a:ahLst/>
              <a:cxnLst/>
              <a:rect l="l" t="t" r="r" b="b"/>
              <a:pathLst>
                <a:path w="4515555" h="301037">
                  <a:moveTo>
                    <a:pt x="443613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21619"/>
                  </a:lnTo>
                  <a:cubicBezTo>
                    <a:pt x="43699" y="221619"/>
                    <a:pt x="79418" y="256958"/>
                    <a:pt x="79418" y="301037"/>
                  </a:cubicBezTo>
                  <a:lnTo>
                    <a:pt x="4436137" y="301037"/>
                  </a:lnTo>
                  <a:cubicBezTo>
                    <a:pt x="4436137" y="257338"/>
                    <a:pt x="4471476" y="221619"/>
                    <a:pt x="4515555" y="221619"/>
                  </a:cubicBezTo>
                  <a:lnTo>
                    <a:pt x="4515555" y="79418"/>
                  </a:lnTo>
                  <a:cubicBezTo>
                    <a:pt x="4471856" y="79418"/>
                    <a:pt x="4436137" y="44079"/>
                    <a:pt x="4436137" y="0"/>
                  </a:cubicBezTo>
                  <a:close/>
                </a:path>
              </a:pathLst>
            </a:custGeom>
            <a:solidFill>
              <a:srgbClr val="0173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8100" y="47625"/>
              <a:ext cx="4439356" cy="215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8323" y="1133475"/>
            <a:ext cx="18069677" cy="111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spc="1144">
                <a:solidFill>
                  <a:srgbClr val="000000"/>
                </a:solidFill>
                <a:latin typeface="Hammersmith One"/>
              </a:rPr>
              <a:t>NOVO IMOVÉL</a:t>
            </a:r>
          </a:p>
        </p:txBody>
      </p:sp>
      <p:sp>
        <p:nvSpPr>
          <p:cNvPr id="7" name="Freeform 7"/>
          <p:cNvSpPr/>
          <p:nvPr/>
        </p:nvSpPr>
        <p:spPr>
          <a:xfrm>
            <a:off x="417553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5107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26605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02140" y="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9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177328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352863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526605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702140" y="41148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58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17912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35465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526605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702140" y="82296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835778">
            <a:off x="16898443" y="1325104"/>
            <a:ext cx="1492872" cy="1843052"/>
          </a:xfrm>
          <a:custGeom>
            <a:avLst/>
            <a:gdLst/>
            <a:ahLst/>
            <a:cxnLst/>
            <a:rect l="l" t="t" r="r" b="b"/>
            <a:pathLst>
              <a:path w="1492872" h="1843052">
                <a:moveTo>
                  <a:pt x="0" y="0"/>
                </a:moveTo>
                <a:lnTo>
                  <a:pt x="1492873" y="0"/>
                </a:lnTo>
                <a:lnTo>
                  <a:pt x="1492873" y="1843053"/>
                </a:lnTo>
                <a:lnTo>
                  <a:pt x="0" y="1843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1159673">
            <a:off x="737973" y="426238"/>
            <a:ext cx="1105711" cy="1684892"/>
          </a:xfrm>
          <a:custGeom>
            <a:avLst/>
            <a:gdLst/>
            <a:ahLst/>
            <a:cxnLst/>
            <a:rect l="l" t="t" r="r" b="b"/>
            <a:pathLst>
              <a:path w="1105711" h="1684892">
                <a:moveTo>
                  <a:pt x="0" y="0"/>
                </a:moveTo>
                <a:lnTo>
                  <a:pt x="1105711" y="0"/>
                </a:lnTo>
                <a:lnTo>
                  <a:pt x="1105711" y="1684892"/>
                </a:lnTo>
                <a:lnTo>
                  <a:pt x="0" y="16848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4000"/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502150">
            <a:off x="17062630" y="7694294"/>
            <a:ext cx="953256" cy="1828789"/>
          </a:xfrm>
          <a:custGeom>
            <a:avLst/>
            <a:gdLst/>
            <a:ahLst/>
            <a:cxnLst/>
            <a:rect l="l" t="t" r="r" b="b"/>
            <a:pathLst>
              <a:path w="953256" h="1828789">
                <a:moveTo>
                  <a:pt x="0" y="0"/>
                </a:moveTo>
                <a:lnTo>
                  <a:pt x="953256" y="0"/>
                </a:lnTo>
                <a:lnTo>
                  <a:pt x="953256" y="1828790"/>
                </a:lnTo>
                <a:lnTo>
                  <a:pt x="0" y="18287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222256">
            <a:off x="14786065" y="58096"/>
            <a:ext cx="1792478" cy="1308509"/>
          </a:xfrm>
          <a:custGeom>
            <a:avLst/>
            <a:gdLst/>
            <a:ahLst/>
            <a:cxnLst/>
            <a:rect l="l" t="t" r="r" b="b"/>
            <a:pathLst>
              <a:path w="1792478" h="1308509">
                <a:moveTo>
                  <a:pt x="0" y="0"/>
                </a:moveTo>
                <a:lnTo>
                  <a:pt x="1792478" y="0"/>
                </a:lnTo>
                <a:lnTo>
                  <a:pt x="1792478" y="1308509"/>
                </a:lnTo>
                <a:lnTo>
                  <a:pt x="0" y="13085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3398" y="8050869"/>
            <a:ext cx="2414862" cy="2414862"/>
          </a:xfrm>
          <a:custGeom>
            <a:avLst/>
            <a:gdLst/>
            <a:ahLst/>
            <a:cxnLst/>
            <a:rect l="l" t="t" r="r" b="b"/>
            <a:pathLst>
              <a:path w="2414862" h="2414862">
                <a:moveTo>
                  <a:pt x="0" y="0"/>
                </a:moveTo>
                <a:lnTo>
                  <a:pt x="2414862" y="0"/>
                </a:lnTo>
                <a:lnTo>
                  <a:pt x="2414862" y="2414862"/>
                </a:lnTo>
                <a:lnTo>
                  <a:pt x="0" y="241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258447" y="2638425"/>
            <a:ext cx="9440108" cy="7067550"/>
          </a:xfrm>
          <a:custGeom>
            <a:avLst/>
            <a:gdLst/>
            <a:ahLst/>
            <a:cxnLst/>
            <a:rect l="l" t="t" r="r" b="b"/>
            <a:pathLst>
              <a:path w="9440108" h="7067550">
                <a:moveTo>
                  <a:pt x="0" y="0"/>
                </a:moveTo>
                <a:lnTo>
                  <a:pt x="9440108" y="0"/>
                </a:lnTo>
                <a:lnTo>
                  <a:pt x="9440108" y="7067550"/>
                </a:lnTo>
                <a:lnTo>
                  <a:pt x="0" y="70675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0" y="3623627"/>
            <a:ext cx="8302730" cy="287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8" lvl="1" indent="-593724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Valor: 3300 reais</a:t>
            </a:r>
          </a:p>
          <a:p>
            <a:pPr>
              <a:lnSpc>
                <a:spcPts val="7699"/>
              </a:lnSpc>
            </a:pPr>
            <a:endParaRPr lang="en-US" sz="5499">
              <a:solidFill>
                <a:srgbClr val="000000"/>
              </a:solidFill>
              <a:latin typeface="Open Sans Bold"/>
            </a:endParaRPr>
          </a:p>
          <a:p>
            <a:pPr marL="1187448" lvl="1" indent="-593724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Local: Centro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223</Words>
  <Application>Microsoft Office PowerPoint</Application>
  <PresentationFormat>Personalizar</PresentationFormat>
  <Paragraphs>93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5" baseType="lpstr">
      <vt:lpstr>Calibri</vt:lpstr>
      <vt:lpstr>Hammersmith One Bold Italics</vt:lpstr>
      <vt:lpstr>Belgrano</vt:lpstr>
      <vt:lpstr>Arial</vt:lpstr>
      <vt:lpstr>Hammersmith One</vt:lpstr>
      <vt:lpstr>Open Sans</vt:lpstr>
      <vt:lpstr>Hagrid Medium</vt:lpstr>
      <vt:lpstr>Open Sans Bold</vt:lpstr>
      <vt:lpstr>Playfair Display Bold Italics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A</dc:title>
  <dc:creator>André Luiz</dc:creator>
  <cp:lastModifiedBy>ANDRE LUIZ RIBEIRO ANTUNES</cp:lastModifiedBy>
  <cp:revision>4</cp:revision>
  <dcterms:created xsi:type="dcterms:W3CDTF">2006-08-16T00:00:00Z</dcterms:created>
  <dcterms:modified xsi:type="dcterms:W3CDTF">2023-11-04T03:07:00Z</dcterms:modified>
  <dc:identifier>DAFujqR5gzU</dc:identifier>
</cp:coreProperties>
</file>